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 id="2147483687" r:id="rId2"/>
  </p:sldMasterIdLst>
  <p:notesMasterIdLst>
    <p:notesMasterId r:id="rId3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4" r:id="rId29"/>
  </p:sldIdLst>
  <p:sldSz cx="9144000" cy="5143500" type="screen16x9"/>
  <p:notesSz cx="6858000" cy="9144000"/>
  <p:embeddedFontLst>
    <p:embeddedFont>
      <p:font typeface="IBM Plex Sans Light" panose="020B0604020202020204" charset="0"/>
      <p:regular r:id="rId31"/>
      <p:bold r:id="rId32"/>
      <p:italic r:id="rId33"/>
      <p:boldItalic r:id="rId34"/>
    </p:embeddedFont>
    <p:embeddedFont>
      <p:font typeface="Quicksand Light" panose="020B0604020202020204" charset="0"/>
      <p:regular r:id="rId35"/>
      <p:bold r:id="rId36"/>
    </p:embeddedFont>
    <p:embeddedFont>
      <p:font typeface="IBM Plex Sans SemiBold" panose="020B0604020202020204" charset="0"/>
      <p:regular r:id="rId37"/>
      <p:bold r:id="rId38"/>
      <p:italic r:id="rId39"/>
      <p:boldItalic r:id="rId40"/>
    </p:embeddedFont>
    <p:embeddedFont>
      <p:font typeface="Carme" panose="020B0604020202020204" charset="0"/>
      <p:regular r:id="rId41"/>
    </p:embeddedFont>
    <p:embeddedFont>
      <p:font typeface="Pacifico"/>
      <p:regular r:id="rId42"/>
    </p:embeddedFont>
    <p:embeddedFont>
      <p:font typeface="IBM Plex Sans" panose="020B0604020202020204" charset="0"/>
      <p:regular r:id="rId43"/>
      <p:bold r:id="rId44"/>
      <p:italic r:id="rId45"/>
      <p:boldItalic r:id="rId46"/>
    </p:embeddedFont>
    <p:embeddedFont>
      <p:font typeface="IBM Plex Sans Medium" panose="020B0604020202020204" charset="0"/>
      <p:regular r:id="rId47"/>
      <p:bold r:id="rId48"/>
      <p:italic r:id="rId49"/>
      <p:boldItalic r:id="rId50"/>
    </p:embeddedFont>
    <p:embeddedFont>
      <p:font typeface="Raleway ExtraBold" panose="020B0604020202020204" charset="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85C6583-FB69-434C-92AC-9C6E6CB452F7}">
  <a:tblStyle styleId="{A85C6583-FB69-434C-92AC-9C6E6CB452F7}"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24"/>
  </p:normalViewPr>
  <p:slideViewPr>
    <p:cSldViewPr snapToGrid="0">
      <p:cViewPr varScale="1">
        <p:scale>
          <a:sx n="100" d="100"/>
          <a:sy n="100" d="100"/>
        </p:scale>
        <p:origin x="30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9.fntdata"/><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11.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font" Target="fonts/font23.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49" Type="http://schemas.openxmlformats.org/officeDocument/2006/relationships/font" Target="fonts/font19.fntdata"/><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font" Target="fonts/font2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21.fntdata"/><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43b112636e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43b112636e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615dee4904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615dee4904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 sz="1400" b="1"/>
              <a:t>Tärkeimmät kehityskohteet</a:t>
            </a:r>
            <a:endParaRPr sz="1400" b="1"/>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615dee4904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615dee4904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615dee4904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615dee4904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 sz="1400">
                <a:latin typeface="IBM Plex Sans"/>
                <a:ea typeface="IBM Plex Sans"/>
                <a:cs typeface="IBM Plex Sans"/>
                <a:sym typeface="IBM Plex Sans"/>
              </a:rPr>
              <a:t>ETÄTYÖ: </a:t>
            </a:r>
            <a:r>
              <a:rPr lang="fi" sz="1400">
                <a:solidFill>
                  <a:schemeClr val="dk1"/>
                </a:solidFill>
                <a:latin typeface="IBM Plex Sans"/>
                <a:ea typeface="IBM Plex Sans"/>
                <a:cs typeface="IBM Plex Sans"/>
                <a:sym typeface="IBM Plex Sans"/>
              </a:rPr>
              <a:t>Näkyykö tämä muille kuin Kuopion kaupungin työntekijöille? Haen tällä siis sitä kuinka Kuopion kaupunki brändäytyy ulkopuolisille. Google-haku Kuopion kaupunki etätyö tuo käytännössä työpaikkailmoituksia, jotka sijoittuvat Kuopioon ja sitten kaksi linkkiä Kuopion strategiaan, mutta ei mitään konkreettista toteutusta kuvaavaa artikkelia tai työntekijän kertomusta omista kokemuksistaan Kuopion kaupungilla. </a:t>
            </a:r>
            <a:endParaRPr sz="1400">
              <a:latin typeface="IBM Plex Sans"/>
              <a:ea typeface="IBM Plex Sans"/>
              <a:cs typeface="IBM Plex Sans"/>
              <a:sym typeface="IBM Plex San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615dee4904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615dee4904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615dee4904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615dee4904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60221005c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60221005c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615dee4904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615dee4904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60c1e4f261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60c1e4f261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700"/>
              </a:spcBef>
              <a:spcAft>
                <a:spcPts val="0"/>
              </a:spcAft>
              <a:buClr>
                <a:schemeClr val="dk1"/>
              </a:buClr>
              <a:buSzPts val="1100"/>
              <a:buFont typeface="Arial"/>
              <a:buNone/>
            </a:pPr>
            <a:endParaRPr sz="1400" b="1"/>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616ae7bcb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616ae7bcb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700"/>
              </a:spcBef>
              <a:spcAft>
                <a:spcPts val="0"/>
              </a:spcAft>
              <a:buClr>
                <a:schemeClr val="dk1"/>
              </a:buClr>
              <a:buSzPts val="1100"/>
              <a:buFont typeface="Arial"/>
              <a:buNone/>
            </a:pPr>
            <a:endParaRPr sz="1400" b="1"/>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60221005cf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60221005cf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602fd65e3d_0_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g602fd65e3d_0_3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6985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616ae7bcbe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616ae7bcbe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700"/>
              </a:spcBef>
              <a:spcAft>
                <a:spcPts val="0"/>
              </a:spcAft>
              <a:buClr>
                <a:schemeClr val="dk1"/>
              </a:buClr>
              <a:buSzPts val="1100"/>
              <a:buFont typeface="Arial"/>
              <a:buNone/>
            </a:pPr>
            <a:r>
              <a:rPr lang="fi" sz="1400">
                <a:solidFill>
                  <a:schemeClr val="dk1"/>
                </a:solidFill>
                <a:latin typeface="IBM Plex Sans"/>
                <a:ea typeface="IBM Plex Sans"/>
                <a:cs typeface="IBM Plex Sans"/>
                <a:sym typeface="IBM Plex Sans"/>
              </a:rPr>
              <a:t>Valtakunnallisissa markkinointikampanjoissa tulisi hyödyntää </a:t>
            </a:r>
            <a:r>
              <a:rPr lang="fi" sz="1400">
                <a:solidFill>
                  <a:schemeClr val="dk1"/>
                </a:solidFill>
                <a:latin typeface="IBM Plex Sans Medium"/>
                <a:ea typeface="IBM Plex Sans Medium"/>
                <a:cs typeface="IBM Plex Sans Medium"/>
                <a:sym typeface="IBM Plex Sans Medium"/>
              </a:rPr>
              <a:t>luontoa, rauhaa ja maaseudun kauneutta </a:t>
            </a:r>
            <a:r>
              <a:rPr lang="fi" sz="1400">
                <a:solidFill>
                  <a:schemeClr val="dk1"/>
                </a:solidFill>
                <a:latin typeface="IBM Plex Sans"/>
                <a:ea typeface="IBM Plex Sans"/>
                <a:cs typeface="IBM Plex Sans"/>
                <a:sym typeface="IBM Plex Sans"/>
              </a:rPr>
              <a:t>kuvien ja videoiden avulla. Korostaa voisi myös, että </a:t>
            </a:r>
            <a:r>
              <a:rPr lang="fi" sz="1400">
                <a:solidFill>
                  <a:schemeClr val="dk1"/>
                </a:solidFill>
                <a:latin typeface="IBM Plex Sans Medium"/>
                <a:ea typeface="IBM Plex Sans Medium"/>
                <a:cs typeface="IBM Plex Sans Medium"/>
                <a:sym typeface="IBM Plex Sans Medium"/>
              </a:rPr>
              <a:t>Kuopion keskustasta löytyvät kaikki tarvittavat palvelut, asunnon hankkiminen maaseudulta on halvempaa</a:t>
            </a:r>
            <a:r>
              <a:rPr lang="fi" sz="1400">
                <a:solidFill>
                  <a:schemeClr val="dk1"/>
                </a:solidFill>
                <a:latin typeface="IBM Plex Sans"/>
                <a:ea typeface="IBM Plex Sans"/>
                <a:cs typeface="IBM Plex Sans"/>
                <a:sym typeface="IBM Plex Sans"/>
              </a:rPr>
              <a:t> kuin pk-seudulla ja maaseutualueet ovat </a:t>
            </a:r>
            <a:r>
              <a:rPr lang="fi" sz="1400">
                <a:solidFill>
                  <a:schemeClr val="dk1"/>
                </a:solidFill>
                <a:latin typeface="IBM Plex Sans Medium"/>
                <a:ea typeface="IBM Plex Sans Medium"/>
                <a:cs typeface="IBM Plex Sans Medium"/>
                <a:sym typeface="IBM Plex Sans Medium"/>
              </a:rPr>
              <a:t>hyvä ja turvallinen paikka lapsille</a:t>
            </a:r>
            <a:r>
              <a:rPr lang="fi" sz="1400">
                <a:solidFill>
                  <a:schemeClr val="dk1"/>
                </a:solidFill>
                <a:latin typeface="IBM Plex Sans"/>
                <a:ea typeface="IBM Plex Sans"/>
                <a:cs typeface="IBM Plex Sans"/>
                <a:sym typeface="IBM Plex Sans"/>
              </a:rPr>
              <a:t> kasvaa.</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615dee4904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615dee4904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60221005cf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60221005cf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615dee4904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615dee4904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616ae7bcbe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616ae7bcbe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616c4e7b1e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616c4e7b1e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616c4e7b1e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616c4e7b1e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43b112636e_0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43b112636e_0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602fd65e3d_0_4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602fd65e3d_0_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41adb8004a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41adb8004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41adb8004a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41adb8004a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5fd9bb27bf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5fd9bb27bf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5fd9bb27bf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5fd9bb27bf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615dee4904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615dee4904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700"/>
              </a:spcBef>
              <a:spcAft>
                <a:spcPts val="0"/>
              </a:spcAft>
              <a:buClr>
                <a:schemeClr val="dk1"/>
              </a:buClr>
              <a:buSzPts val="1200"/>
              <a:buFont typeface="IBM Plex Sans"/>
              <a:buChar char="●"/>
            </a:pPr>
            <a:r>
              <a:rPr lang="fi" sz="1200">
                <a:solidFill>
                  <a:schemeClr val="dk1"/>
                </a:solidFill>
                <a:latin typeface="IBM Plex Sans"/>
                <a:ea typeface="IBM Plex Sans"/>
                <a:cs typeface="IBM Plex Sans"/>
                <a:sym typeface="IBM Plex Sans"/>
              </a:rPr>
              <a:t>Heikkouksina mainittakoon että entisen Maaningan  kirkonkylän kanta-alue on rakennusoikeuksien puolesta huonoimmassa mahdollisessa luokassa eli 4. Käytännössä alue on lähes rakennuskiellossa. Kinnulanlahden alue on luokassa 2. Tuovilanlahti luokassa 3. Kanta-alueella lienee parikymmentä maanomistajaa. Vyöhykeluokitus 1 mahdollistaisi jokaisen päättää kohdaltaan myykö tontteja vai ei ja ottaako riskin aloituskustannuksissa ja myynnin onnistumisesta. Kaupunginhallitukselle osoitettu vyöhykemuutosehdotus on laadittu yhteistyössä MTK:n lakiosaston kanssa. Ehdotuksesta ei ole  tullut päätöstä.</a:t>
            </a:r>
            <a:endParaRPr sz="1200">
              <a:solidFill>
                <a:schemeClr val="dk1"/>
              </a:solidFill>
              <a:latin typeface="IBM Plex Sans"/>
              <a:ea typeface="IBM Plex Sans"/>
              <a:cs typeface="IBM Plex Sans"/>
              <a:sym typeface="IBM Plex Sans"/>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616c4e7b1e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616c4e7b1e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p:cSld name="Title Slide ">
    <p:bg>
      <p:bgPr>
        <a:noFill/>
        <a:effectLst/>
      </p:bgPr>
    </p:bg>
    <p:spTree>
      <p:nvGrpSpPr>
        <p:cNvPr id="1" name="Shape 11"/>
        <p:cNvGrpSpPr/>
        <p:nvPr/>
      </p:nvGrpSpPr>
      <p:grpSpPr>
        <a:xfrm>
          <a:off x="0" y="0"/>
          <a:ext cx="0" cy="0"/>
          <a:chOff x="0" y="0"/>
          <a:chExt cx="0" cy="0"/>
        </a:xfrm>
      </p:grpSpPr>
      <p:pic>
        <p:nvPicPr>
          <p:cNvPr id="12" name="Google Shape;12;p2"/>
          <p:cNvPicPr preferRelativeResize="0"/>
          <p:nvPr/>
        </p:nvPicPr>
        <p:blipFill>
          <a:blip r:embed="rId2">
            <a:alphaModFix/>
          </a:blip>
          <a:stretch>
            <a:fillRect/>
          </a:stretch>
        </p:blipFill>
        <p:spPr>
          <a:xfrm>
            <a:off x="171450" y="171450"/>
            <a:ext cx="4794598" cy="4794598"/>
          </a:xfrm>
          <a:prstGeom prst="rect">
            <a:avLst/>
          </a:prstGeom>
          <a:noFill/>
          <a:ln>
            <a:noFill/>
          </a:ln>
        </p:spPr>
      </p:pic>
      <p:sp>
        <p:nvSpPr>
          <p:cNvPr id="13" name="Google Shape;13;p2"/>
          <p:cNvSpPr txBox="1">
            <a:spLocks noGrp="1"/>
          </p:cNvSpPr>
          <p:nvPr>
            <p:ph type="ctrTitle"/>
          </p:nvPr>
        </p:nvSpPr>
        <p:spPr>
          <a:xfrm>
            <a:off x="5402419" y="2060494"/>
            <a:ext cx="3277200" cy="889200"/>
          </a:xfrm>
          <a:prstGeom prst="rect">
            <a:avLst/>
          </a:prstGeom>
          <a:noFill/>
          <a:ln>
            <a:noFill/>
          </a:ln>
        </p:spPr>
        <p:txBody>
          <a:bodyPr spcFirstLastPara="1" wrap="square" lIns="0" tIns="0" rIns="0" bIns="0" anchor="t" anchorCtr="0">
            <a:noAutofit/>
          </a:bodyPr>
          <a:lstStyle>
            <a:lvl1pPr marL="0" marR="0" lvl="0" indent="0" algn="ctr" rtl="0">
              <a:lnSpc>
                <a:spcPct val="90000"/>
              </a:lnSpc>
              <a:spcBef>
                <a:spcPts val="0"/>
              </a:spcBef>
              <a:spcAft>
                <a:spcPts val="0"/>
              </a:spcAft>
              <a:buClr>
                <a:schemeClr val="dk1"/>
              </a:buClr>
              <a:buSzPts val="2400"/>
              <a:buFont typeface="IBM Plex Sans SemiBold"/>
              <a:buNone/>
              <a:defRPr sz="2400" i="0" u="none" strike="noStrike" cap="none">
                <a:solidFill>
                  <a:schemeClr val="dk1"/>
                </a:solidFill>
                <a:latin typeface="IBM Plex Sans SemiBold"/>
                <a:ea typeface="IBM Plex Sans SemiBold"/>
                <a:cs typeface="IBM Plex Sans SemiBold"/>
                <a:sym typeface="IBM Plex Sans SemiBold"/>
              </a:defRPr>
            </a:lvl1pPr>
            <a:lvl2pPr lvl="1" indent="0" algn="ctr" rtl="0">
              <a:spcBef>
                <a:spcPts val="0"/>
              </a:spcBef>
              <a:spcAft>
                <a:spcPts val="0"/>
              </a:spcAft>
              <a:buSzPts val="2000"/>
              <a:buFont typeface="IBM Plex Sans SemiBold"/>
              <a:buNone/>
              <a:defRPr sz="2000">
                <a:latin typeface="IBM Plex Sans SemiBold"/>
                <a:ea typeface="IBM Plex Sans SemiBold"/>
                <a:cs typeface="IBM Plex Sans SemiBold"/>
                <a:sym typeface="IBM Plex Sans SemiBold"/>
              </a:defRPr>
            </a:lvl2pPr>
            <a:lvl3pPr lvl="2" indent="0" algn="ctr" rtl="0">
              <a:spcBef>
                <a:spcPts val="0"/>
              </a:spcBef>
              <a:spcAft>
                <a:spcPts val="0"/>
              </a:spcAft>
              <a:buSzPts val="2000"/>
              <a:buFont typeface="IBM Plex Sans SemiBold"/>
              <a:buNone/>
              <a:defRPr sz="2000">
                <a:latin typeface="IBM Plex Sans SemiBold"/>
                <a:ea typeface="IBM Plex Sans SemiBold"/>
                <a:cs typeface="IBM Plex Sans SemiBold"/>
                <a:sym typeface="IBM Plex Sans SemiBold"/>
              </a:defRPr>
            </a:lvl3pPr>
            <a:lvl4pPr lvl="3" indent="0" algn="ctr" rtl="0">
              <a:spcBef>
                <a:spcPts val="0"/>
              </a:spcBef>
              <a:spcAft>
                <a:spcPts val="0"/>
              </a:spcAft>
              <a:buSzPts val="2000"/>
              <a:buFont typeface="IBM Plex Sans SemiBold"/>
              <a:buNone/>
              <a:defRPr sz="2000">
                <a:latin typeface="IBM Plex Sans SemiBold"/>
                <a:ea typeface="IBM Plex Sans SemiBold"/>
                <a:cs typeface="IBM Plex Sans SemiBold"/>
                <a:sym typeface="IBM Plex Sans SemiBold"/>
              </a:defRPr>
            </a:lvl4pPr>
            <a:lvl5pPr lvl="4" indent="0" algn="ctr" rtl="0">
              <a:spcBef>
                <a:spcPts val="0"/>
              </a:spcBef>
              <a:spcAft>
                <a:spcPts val="0"/>
              </a:spcAft>
              <a:buSzPts val="2000"/>
              <a:buFont typeface="IBM Plex Sans SemiBold"/>
              <a:buNone/>
              <a:defRPr sz="2000">
                <a:latin typeface="IBM Plex Sans SemiBold"/>
                <a:ea typeface="IBM Plex Sans SemiBold"/>
                <a:cs typeface="IBM Plex Sans SemiBold"/>
                <a:sym typeface="IBM Plex Sans SemiBold"/>
              </a:defRPr>
            </a:lvl5pPr>
            <a:lvl6pPr lvl="5" indent="0" algn="ctr" rtl="0">
              <a:spcBef>
                <a:spcPts val="0"/>
              </a:spcBef>
              <a:spcAft>
                <a:spcPts val="0"/>
              </a:spcAft>
              <a:buSzPts val="2000"/>
              <a:buFont typeface="IBM Plex Sans SemiBold"/>
              <a:buNone/>
              <a:defRPr sz="2000">
                <a:latin typeface="IBM Plex Sans SemiBold"/>
                <a:ea typeface="IBM Plex Sans SemiBold"/>
                <a:cs typeface="IBM Plex Sans SemiBold"/>
                <a:sym typeface="IBM Plex Sans SemiBold"/>
              </a:defRPr>
            </a:lvl6pPr>
            <a:lvl7pPr lvl="6" indent="0" algn="ctr" rtl="0">
              <a:spcBef>
                <a:spcPts val="0"/>
              </a:spcBef>
              <a:spcAft>
                <a:spcPts val="0"/>
              </a:spcAft>
              <a:buSzPts val="2000"/>
              <a:buFont typeface="IBM Plex Sans SemiBold"/>
              <a:buNone/>
              <a:defRPr sz="2000">
                <a:latin typeface="IBM Plex Sans SemiBold"/>
                <a:ea typeface="IBM Plex Sans SemiBold"/>
                <a:cs typeface="IBM Plex Sans SemiBold"/>
                <a:sym typeface="IBM Plex Sans SemiBold"/>
              </a:defRPr>
            </a:lvl7pPr>
            <a:lvl8pPr lvl="7" indent="0" algn="ctr" rtl="0">
              <a:spcBef>
                <a:spcPts val="0"/>
              </a:spcBef>
              <a:spcAft>
                <a:spcPts val="0"/>
              </a:spcAft>
              <a:buSzPts val="2000"/>
              <a:buFont typeface="IBM Plex Sans SemiBold"/>
              <a:buNone/>
              <a:defRPr sz="2000">
                <a:latin typeface="IBM Plex Sans SemiBold"/>
                <a:ea typeface="IBM Plex Sans SemiBold"/>
                <a:cs typeface="IBM Plex Sans SemiBold"/>
                <a:sym typeface="IBM Plex Sans SemiBold"/>
              </a:defRPr>
            </a:lvl8pPr>
            <a:lvl9pPr lvl="8" indent="0" algn="ctr" rtl="0">
              <a:spcBef>
                <a:spcPts val="0"/>
              </a:spcBef>
              <a:spcAft>
                <a:spcPts val="0"/>
              </a:spcAft>
              <a:buSzPts val="2000"/>
              <a:buFont typeface="IBM Plex Sans SemiBold"/>
              <a:buNone/>
              <a:defRPr sz="2000">
                <a:latin typeface="IBM Plex Sans SemiBold"/>
                <a:ea typeface="IBM Plex Sans SemiBold"/>
                <a:cs typeface="IBM Plex Sans SemiBold"/>
                <a:sym typeface="IBM Plex Sans SemiBold"/>
              </a:defRPr>
            </a:lvl9pPr>
          </a:lstStyle>
          <a:p>
            <a:endParaRPr/>
          </a:p>
        </p:txBody>
      </p:sp>
      <p:pic>
        <p:nvPicPr>
          <p:cNvPr id="14" name="Google Shape;14;p2"/>
          <p:cNvPicPr preferRelativeResize="0"/>
          <p:nvPr/>
        </p:nvPicPr>
        <p:blipFill>
          <a:blip r:embed="rId3">
            <a:alphaModFix/>
          </a:blip>
          <a:stretch>
            <a:fillRect/>
          </a:stretch>
        </p:blipFill>
        <p:spPr>
          <a:xfrm>
            <a:off x="5848350" y="385575"/>
            <a:ext cx="2475299" cy="1054751"/>
          </a:xfrm>
          <a:prstGeom prst="rect">
            <a:avLst/>
          </a:prstGeom>
          <a:noFill/>
          <a:ln>
            <a:noFill/>
          </a:ln>
        </p:spPr>
      </p:pic>
      <p:sp>
        <p:nvSpPr>
          <p:cNvPr id="15" name="Google Shape;15;p2"/>
          <p:cNvSpPr txBox="1">
            <a:spLocks noGrp="1"/>
          </p:cNvSpPr>
          <p:nvPr>
            <p:ph type="subTitle" idx="1"/>
          </p:nvPr>
        </p:nvSpPr>
        <p:spPr>
          <a:xfrm>
            <a:off x="5023200" y="4406475"/>
            <a:ext cx="4116000" cy="559500"/>
          </a:xfrm>
          <a:prstGeom prst="rect">
            <a:avLst/>
          </a:prstGeom>
          <a:noFill/>
          <a:ln>
            <a:noFill/>
          </a:ln>
        </p:spPr>
        <p:txBody>
          <a:bodyPr spcFirstLastPara="1" wrap="square" lIns="68575" tIns="68575" rIns="68575" bIns="68575" anchor="b" anchorCtr="0">
            <a:noAutofit/>
          </a:bodyPr>
          <a:lstStyle>
            <a:lvl1pPr marL="0" marR="0" lvl="0" indent="0" algn="ctr" rtl="0">
              <a:lnSpc>
                <a:spcPct val="100000"/>
              </a:lnSpc>
              <a:spcBef>
                <a:spcPts val="700"/>
              </a:spcBef>
              <a:spcAft>
                <a:spcPts val="0"/>
              </a:spcAft>
              <a:buClr>
                <a:schemeClr val="dk1"/>
              </a:buClr>
              <a:buSzPts val="900"/>
              <a:buFont typeface="IBM Plex Sans"/>
              <a:buNone/>
              <a:defRPr sz="900" i="0" u="none" strike="noStrike" cap="none">
                <a:solidFill>
                  <a:schemeClr val="dk1"/>
                </a:solidFill>
                <a:latin typeface="IBM Plex Sans"/>
                <a:ea typeface="IBM Plex Sans"/>
                <a:cs typeface="IBM Plex Sans"/>
                <a:sym typeface="IBM Plex Sans"/>
              </a:defRPr>
            </a:lvl1pPr>
            <a:lvl2pPr marL="342900" marR="0" lvl="1" indent="0" algn="ctr" rtl="0">
              <a:lnSpc>
                <a:spcPct val="100000"/>
              </a:lnSpc>
              <a:spcBef>
                <a:spcPts val="700"/>
              </a:spcBef>
              <a:spcAft>
                <a:spcPts val="0"/>
              </a:spcAft>
              <a:buClr>
                <a:schemeClr val="dk1"/>
              </a:buClr>
              <a:buSzPts val="1500"/>
              <a:buFont typeface="Arial"/>
              <a:buNone/>
              <a:defRPr sz="1500" b="0" i="0" u="none" strike="noStrike" cap="none">
                <a:solidFill>
                  <a:schemeClr val="dk1"/>
                </a:solidFill>
                <a:latin typeface="Carme"/>
                <a:ea typeface="Carme"/>
                <a:cs typeface="Carme"/>
                <a:sym typeface="Carme"/>
              </a:defRPr>
            </a:lvl2pPr>
            <a:lvl3pPr marL="685800" marR="0" lvl="2" indent="0" algn="ctr" rtl="0">
              <a:lnSpc>
                <a:spcPct val="100000"/>
              </a:lnSpc>
              <a:spcBef>
                <a:spcPts val="700"/>
              </a:spcBef>
              <a:spcAft>
                <a:spcPts val="0"/>
              </a:spcAft>
              <a:buClr>
                <a:schemeClr val="dk1"/>
              </a:buClr>
              <a:buSzPts val="1400"/>
              <a:buFont typeface="Arial"/>
              <a:buNone/>
              <a:defRPr sz="1400" b="0" i="0" u="none" strike="noStrike" cap="none">
                <a:solidFill>
                  <a:schemeClr val="dk1"/>
                </a:solidFill>
                <a:latin typeface="Carme"/>
                <a:ea typeface="Carme"/>
                <a:cs typeface="Carme"/>
                <a:sym typeface="Carme"/>
              </a:defRPr>
            </a:lvl3pPr>
            <a:lvl4pPr marL="1028700" marR="0" lvl="3" indent="0" algn="ctr" rtl="0">
              <a:lnSpc>
                <a:spcPct val="100000"/>
              </a:lnSpc>
              <a:spcBef>
                <a:spcPts val="700"/>
              </a:spcBef>
              <a:spcAft>
                <a:spcPts val="0"/>
              </a:spcAft>
              <a:buClr>
                <a:schemeClr val="dk1"/>
              </a:buClr>
              <a:buSzPts val="1200"/>
              <a:buFont typeface="Arial"/>
              <a:buNone/>
              <a:defRPr sz="1200" b="0" i="0" u="none" strike="noStrike" cap="none">
                <a:solidFill>
                  <a:schemeClr val="dk1"/>
                </a:solidFill>
                <a:latin typeface="Carme"/>
                <a:ea typeface="Carme"/>
                <a:cs typeface="Carme"/>
                <a:sym typeface="Carme"/>
              </a:defRPr>
            </a:lvl4pPr>
            <a:lvl5pPr marL="1371600" marR="0" lvl="4" indent="0" algn="ctr" rtl="0">
              <a:lnSpc>
                <a:spcPct val="100000"/>
              </a:lnSpc>
              <a:spcBef>
                <a:spcPts val="700"/>
              </a:spcBef>
              <a:spcAft>
                <a:spcPts val="0"/>
              </a:spcAft>
              <a:buClr>
                <a:schemeClr val="dk1"/>
              </a:buClr>
              <a:buSzPts val="1200"/>
              <a:buFont typeface="Arial"/>
              <a:buNone/>
              <a:defRPr sz="1200" b="0" i="0" u="none" strike="noStrike" cap="none">
                <a:solidFill>
                  <a:schemeClr val="dk1"/>
                </a:solidFill>
                <a:latin typeface="Carme"/>
                <a:ea typeface="Carme"/>
                <a:cs typeface="Carme"/>
                <a:sym typeface="Carme"/>
              </a:defRPr>
            </a:lvl5pPr>
            <a:lvl6pPr marL="1714500" marR="0" lvl="5" indent="0" algn="ctr" rtl="0">
              <a:lnSpc>
                <a:spcPct val="100000"/>
              </a:lnSpc>
              <a:spcBef>
                <a:spcPts val="7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2057400" marR="0" lvl="6" indent="0" algn="ctr" rtl="0">
              <a:lnSpc>
                <a:spcPct val="100000"/>
              </a:lnSpc>
              <a:spcBef>
                <a:spcPts val="7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2400300" marR="0" lvl="7" indent="0" algn="ctr" rtl="0">
              <a:lnSpc>
                <a:spcPct val="100000"/>
              </a:lnSpc>
              <a:spcBef>
                <a:spcPts val="7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2743200" marR="0" lvl="8" indent="0" algn="ctr" rtl="0">
              <a:lnSpc>
                <a:spcPct val="100000"/>
              </a:lnSpc>
              <a:spcBef>
                <a:spcPts val="7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Statement_Power_Pink">
  <p:cSld name="BLANK_1_2_1_1_1">
    <p:bg>
      <p:bgPr>
        <a:noFill/>
        <a:effectLst/>
      </p:bgPr>
    </p:bg>
    <p:spTree>
      <p:nvGrpSpPr>
        <p:cNvPr id="1" name="Shape 51"/>
        <p:cNvGrpSpPr/>
        <p:nvPr/>
      </p:nvGrpSpPr>
      <p:grpSpPr>
        <a:xfrm>
          <a:off x="0" y="0"/>
          <a:ext cx="0" cy="0"/>
          <a:chOff x="0" y="0"/>
          <a:chExt cx="0" cy="0"/>
        </a:xfrm>
      </p:grpSpPr>
      <p:sp>
        <p:nvSpPr>
          <p:cNvPr id="52" name="Google Shape;52;p11"/>
          <p:cNvSpPr txBox="1">
            <a:spLocks noGrp="1"/>
          </p:cNvSpPr>
          <p:nvPr>
            <p:ph type="sldNum" idx="12"/>
          </p:nvPr>
        </p:nvSpPr>
        <p:spPr>
          <a:xfrm>
            <a:off x="374445" y="248981"/>
            <a:ext cx="118500" cy="162000"/>
          </a:xfrm>
          <a:prstGeom prst="rect">
            <a:avLst/>
          </a:prstGeom>
          <a:noFill/>
          <a:ln>
            <a:noFill/>
          </a:ln>
        </p:spPr>
        <p:txBody>
          <a:bodyPr spcFirstLastPara="1" wrap="square" lIns="0" tIns="0" rIns="0" bIns="0" anchor="t" anchorCtr="0">
            <a:noAutofit/>
          </a:bodyPr>
          <a:lstStyle>
            <a:lvl1pPr marL="0" marR="0" lvl="0"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1pPr>
            <a:lvl2pPr marL="0" marR="0" lvl="1"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2pPr>
            <a:lvl3pPr marL="0" marR="0" lvl="2"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3pPr>
            <a:lvl4pPr marL="0" marR="0" lvl="3"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4pPr>
            <a:lvl5pPr marL="0" marR="0" lvl="4"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5pPr>
            <a:lvl6pPr marL="0" marR="0" lvl="5"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6pPr>
            <a:lvl7pPr marL="0" marR="0" lvl="6"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7pPr>
            <a:lvl8pPr marL="0" marR="0" lvl="7"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8pPr>
            <a:lvl9pPr marL="0" marR="0" lvl="8"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9pPr>
          </a:lstStyle>
          <a:p>
            <a:pPr marL="0" lvl="0" indent="0" algn="l" rtl="0">
              <a:spcBef>
                <a:spcPts val="0"/>
              </a:spcBef>
              <a:spcAft>
                <a:spcPts val="0"/>
              </a:spcAft>
              <a:buNone/>
            </a:pPr>
            <a:fld id="{00000000-1234-1234-1234-123412341234}" type="slidenum">
              <a:rPr lang="fi"/>
              <a:t>‹#›</a:t>
            </a:fld>
            <a:endParaRPr/>
          </a:p>
        </p:txBody>
      </p:sp>
      <p:cxnSp>
        <p:nvCxnSpPr>
          <p:cNvPr id="53" name="Google Shape;53;p11"/>
          <p:cNvCxnSpPr/>
          <p:nvPr/>
        </p:nvCxnSpPr>
        <p:spPr>
          <a:xfrm>
            <a:off x="197644" y="334781"/>
            <a:ext cx="118500" cy="4500"/>
          </a:xfrm>
          <a:prstGeom prst="straightConnector1">
            <a:avLst/>
          </a:prstGeom>
          <a:noFill/>
          <a:ln w="38100" cap="flat" cmpd="sng">
            <a:solidFill>
              <a:srgbClr val="FF7068"/>
            </a:solidFill>
            <a:prstDash val="solid"/>
            <a:round/>
            <a:headEnd type="none" w="med" len="med"/>
            <a:tailEnd type="none" w="med" len="med"/>
          </a:ln>
        </p:spPr>
      </p:cxnSp>
      <p:sp>
        <p:nvSpPr>
          <p:cNvPr id="54" name="Google Shape;54;p11"/>
          <p:cNvSpPr/>
          <p:nvPr/>
        </p:nvSpPr>
        <p:spPr>
          <a:xfrm>
            <a:off x="127913" y="120938"/>
            <a:ext cx="8888100" cy="4901700"/>
          </a:xfrm>
          <a:prstGeom prst="rect">
            <a:avLst/>
          </a:prstGeom>
          <a:solidFill>
            <a:srgbClr val="FFDDE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5" name="Google Shape;55;p11"/>
          <p:cNvSpPr txBox="1">
            <a:spLocks noGrp="1"/>
          </p:cNvSpPr>
          <p:nvPr>
            <p:ph type="ctrTitle"/>
          </p:nvPr>
        </p:nvSpPr>
        <p:spPr>
          <a:xfrm>
            <a:off x="896400" y="3019500"/>
            <a:ext cx="5565600" cy="889200"/>
          </a:xfrm>
          <a:prstGeom prst="rect">
            <a:avLst/>
          </a:prstGeom>
          <a:noFill/>
          <a:ln>
            <a:noFill/>
          </a:ln>
        </p:spPr>
        <p:txBody>
          <a:bodyPr spcFirstLastPara="1" wrap="square" lIns="0" tIns="0" rIns="0" bIns="0" anchor="ctr" anchorCtr="0">
            <a:noAutofit/>
          </a:bodyPr>
          <a:lstStyle>
            <a:lvl1pPr marL="0" marR="0" lvl="0" indent="0" rtl="0">
              <a:lnSpc>
                <a:spcPct val="90000"/>
              </a:lnSpc>
              <a:spcBef>
                <a:spcPts val="0"/>
              </a:spcBef>
              <a:spcAft>
                <a:spcPts val="0"/>
              </a:spcAft>
              <a:buClr>
                <a:srgbClr val="00009B"/>
              </a:buClr>
              <a:buSzPts val="3000"/>
              <a:buFont typeface="IBM Plex Sans SemiBold"/>
              <a:buNone/>
              <a:defRPr sz="3000" i="0" u="none" strike="noStrike" cap="none">
                <a:solidFill>
                  <a:srgbClr val="00009B"/>
                </a:solidFill>
                <a:latin typeface="IBM Plex Sans SemiBold"/>
                <a:ea typeface="IBM Plex Sans SemiBold"/>
                <a:cs typeface="IBM Plex Sans SemiBold"/>
                <a:sym typeface="IBM Plex Sans SemiBold"/>
              </a:defRPr>
            </a:lvl1pPr>
            <a:lvl2pPr lvl="1"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2pPr>
            <a:lvl3pPr lvl="2"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3pPr>
            <a:lvl4pPr lvl="3"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4pPr>
            <a:lvl5pPr lvl="4"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5pPr>
            <a:lvl6pPr lvl="5"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6pPr>
            <a:lvl7pPr lvl="6"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7pPr>
            <a:lvl8pPr lvl="7"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8pPr>
            <a:lvl9pPr lvl="8"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9pPr>
          </a:lstStyle>
          <a:p>
            <a:endParaRPr/>
          </a:p>
        </p:txBody>
      </p:sp>
      <p:sp>
        <p:nvSpPr>
          <p:cNvPr id="56" name="Google Shape;56;p11"/>
          <p:cNvSpPr txBox="1">
            <a:spLocks noGrp="1"/>
          </p:cNvSpPr>
          <p:nvPr>
            <p:ph type="sldNum" idx="2"/>
          </p:nvPr>
        </p:nvSpPr>
        <p:spPr>
          <a:xfrm>
            <a:off x="374375" y="391625"/>
            <a:ext cx="110700" cy="38400"/>
          </a:xfrm>
          <a:prstGeom prst="rect">
            <a:avLst/>
          </a:prstGeom>
          <a:solidFill>
            <a:srgbClr val="FF7068"/>
          </a:solidFill>
          <a:ln>
            <a:noFill/>
          </a:ln>
        </p:spPr>
        <p:txBody>
          <a:bodyPr spcFirstLastPara="1" wrap="square" lIns="0" tIns="0" rIns="0" bIns="0" anchor="b" anchorCtr="0">
            <a:noAutofit/>
          </a:bodyPr>
          <a:lstStyle>
            <a:lvl1pPr marL="0" marR="0" lvl="0" indent="0" algn="ctr" rtl="0">
              <a:lnSpc>
                <a:spcPct val="170000"/>
              </a:lnSpc>
              <a:spcBef>
                <a:spcPts val="0"/>
              </a:spcBef>
              <a:buNone/>
              <a:defRPr sz="700" i="0" u="none" strike="noStrike" cap="none">
                <a:solidFill>
                  <a:srgbClr val="FF7068"/>
                </a:solidFill>
                <a:latin typeface="IBM Plex Sans Medium"/>
                <a:ea typeface="IBM Plex Sans Medium"/>
                <a:cs typeface="IBM Plex Sans Medium"/>
                <a:sym typeface="IBM Plex Sans Medium"/>
              </a:defRPr>
            </a:lvl1pPr>
            <a:lvl2pPr marL="0" marR="0" lvl="1" indent="0" algn="ctr" rtl="0">
              <a:lnSpc>
                <a:spcPct val="170000"/>
              </a:lnSpc>
              <a:spcBef>
                <a:spcPts val="0"/>
              </a:spcBef>
              <a:buNone/>
              <a:defRPr sz="700" i="0" u="none" strike="noStrike" cap="none">
                <a:solidFill>
                  <a:srgbClr val="FF7068"/>
                </a:solidFill>
                <a:latin typeface="IBM Plex Sans Medium"/>
                <a:ea typeface="IBM Plex Sans Medium"/>
                <a:cs typeface="IBM Plex Sans Medium"/>
                <a:sym typeface="IBM Plex Sans Medium"/>
              </a:defRPr>
            </a:lvl2pPr>
            <a:lvl3pPr marL="0" marR="0" lvl="2" indent="0" algn="ctr" rtl="0">
              <a:lnSpc>
                <a:spcPct val="170000"/>
              </a:lnSpc>
              <a:spcBef>
                <a:spcPts val="0"/>
              </a:spcBef>
              <a:buNone/>
              <a:defRPr sz="700" i="0" u="none" strike="noStrike" cap="none">
                <a:solidFill>
                  <a:srgbClr val="FF7068"/>
                </a:solidFill>
                <a:latin typeface="IBM Plex Sans Medium"/>
                <a:ea typeface="IBM Plex Sans Medium"/>
                <a:cs typeface="IBM Plex Sans Medium"/>
                <a:sym typeface="IBM Plex Sans Medium"/>
              </a:defRPr>
            </a:lvl3pPr>
            <a:lvl4pPr marL="0" marR="0" lvl="3" indent="0" algn="ctr" rtl="0">
              <a:lnSpc>
                <a:spcPct val="170000"/>
              </a:lnSpc>
              <a:spcBef>
                <a:spcPts val="0"/>
              </a:spcBef>
              <a:buNone/>
              <a:defRPr sz="700" i="0" u="none" strike="noStrike" cap="none">
                <a:solidFill>
                  <a:srgbClr val="FF7068"/>
                </a:solidFill>
                <a:latin typeface="IBM Plex Sans Medium"/>
                <a:ea typeface="IBM Plex Sans Medium"/>
                <a:cs typeface="IBM Plex Sans Medium"/>
                <a:sym typeface="IBM Plex Sans Medium"/>
              </a:defRPr>
            </a:lvl4pPr>
            <a:lvl5pPr marL="0" marR="0" lvl="4" indent="0" algn="ctr" rtl="0">
              <a:lnSpc>
                <a:spcPct val="170000"/>
              </a:lnSpc>
              <a:spcBef>
                <a:spcPts val="0"/>
              </a:spcBef>
              <a:buNone/>
              <a:defRPr sz="700" i="0" u="none" strike="noStrike" cap="none">
                <a:solidFill>
                  <a:srgbClr val="FF7068"/>
                </a:solidFill>
                <a:latin typeface="IBM Plex Sans Medium"/>
                <a:ea typeface="IBM Plex Sans Medium"/>
                <a:cs typeface="IBM Plex Sans Medium"/>
                <a:sym typeface="IBM Plex Sans Medium"/>
              </a:defRPr>
            </a:lvl5pPr>
            <a:lvl6pPr marL="0" marR="0" lvl="5" indent="0" algn="ctr" rtl="0">
              <a:lnSpc>
                <a:spcPct val="170000"/>
              </a:lnSpc>
              <a:spcBef>
                <a:spcPts val="0"/>
              </a:spcBef>
              <a:buNone/>
              <a:defRPr sz="700" i="0" u="none" strike="noStrike" cap="none">
                <a:solidFill>
                  <a:srgbClr val="FF7068"/>
                </a:solidFill>
                <a:latin typeface="IBM Plex Sans Medium"/>
                <a:ea typeface="IBM Plex Sans Medium"/>
                <a:cs typeface="IBM Plex Sans Medium"/>
                <a:sym typeface="IBM Plex Sans Medium"/>
              </a:defRPr>
            </a:lvl6pPr>
            <a:lvl7pPr marL="0" marR="0" lvl="6" indent="0" algn="ctr" rtl="0">
              <a:lnSpc>
                <a:spcPct val="170000"/>
              </a:lnSpc>
              <a:spcBef>
                <a:spcPts val="0"/>
              </a:spcBef>
              <a:buNone/>
              <a:defRPr sz="700" i="0" u="none" strike="noStrike" cap="none">
                <a:solidFill>
                  <a:srgbClr val="FF7068"/>
                </a:solidFill>
                <a:latin typeface="IBM Plex Sans Medium"/>
                <a:ea typeface="IBM Plex Sans Medium"/>
                <a:cs typeface="IBM Plex Sans Medium"/>
                <a:sym typeface="IBM Plex Sans Medium"/>
              </a:defRPr>
            </a:lvl7pPr>
            <a:lvl8pPr marL="0" marR="0" lvl="7" indent="0" algn="ctr" rtl="0">
              <a:lnSpc>
                <a:spcPct val="170000"/>
              </a:lnSpc>
              <a:spcBef>
                <a:spcPts val="0"/>
              </a:spcBef>
              <a:buNone/>
              <a:defRPr sz="700" i="0" u="none" strike="noStrike" cap="none">
                <a:solidFill>
                  <a:srgbClr val="FF7068"/>
                </a:solidFill>
                <a:latin typeface="IBM Plex Sans Medium"/>
                <a:ea typeface="IBM Plex Sans Medium"/>
                <a:cs typeface="IBM Plex Sans Medium"/>
                <a:sym typeface="IBM Plex Sans Medium"/>
              </a:defRPr>
            </a:lvl8pPr>
            <a:lvl9pPr marL="0" marR="0" lvl="8" indent="0" algn="ctr" rtl="0">
              <a:lnSpc>
                <a:spcPct val="170000"/>
              </a:lnSpc>
              <a:spcBef>
                <a:spcPts val="0"/>
              </a:spcBef>
              <a:buNone/>
              <a:defRPr sz="700" i="0" u="none" strike="noStrike" cap="none">
                <a:solidFill>
                  <a:srgbClr val="FF7068"/>
                </a:solidFill>
                <a:latin typeface="IBM Plex Sans Medium"/>
                <a:ea typeface="IBM Plex Sans Medium"/>
                <a:cs typeface="IBM Plex Sans Medium"/>
                <a:sym typeface="IBM Plex Sans Medium"/>
              </a:defRPr>
            </a:lvl9pPr>
          </a:lstStyle>
          <a:p>
            <a:pPr marL="0" lvl="0" indent="0" algn="ctr" rtl="0">
              <a:spcBef>
                <a:spcPts val="0"/>
              </a:spcBef>
              <a:spcAft>
                <a:spcPts val="0"/>
              </a:spcAft>
              <a:buNone/>
            </a:pPr>
            <a:fld id="{00000000-1234-1234-1234-123412341234}" type="slidenum">
              <a:rPr lang="fi"/>
              <a:t>‹#›</a:t>
            </a:fld>
            <a:endParaRPr/>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Statement_Power_Pink 1">
  <p:cSld name="BLANK_1_2_1_1_1_3">
    <p:bg>
      <p:bgPr>
        <a:noFill/>
        <a:effectLst/>
      </p:bgPr>
    </p:bg>
    <p:spTree>
      <p:nvGrpSpPr>
        <p:cNvPr id="1" name="Shape 57"/>
        <p:cNvGrpSpPr/>
        <p:nvPr/>
      </p:nvGrpSpPr>
      <p:grpSpPr>
        <a:xfrm>
          <a:off x="0" y="0"/>
          <a:ext cx="0" cy="0"/>
          <a:chOff x="0" y="0"/>
          <a:chExt cx="0" cy="0"/>
        </a:xfrm>
      </p:grpSpPr>
      <p:cxnSp>
        <p:nvCxnSpPr>
          <p:cNvPr id="58" name="Google Shape;58;p12"/>
          <p:cNvCxnSpPr/>
          <p:nvPr/>
        </p:nvCxnSpPr>
        <p:spPr>
          <a:xfrm>
            <a:off x="197644" y="334781"/>
            <a:ext cx="118500" cy="4500"/>
          </a:xfrm>
          <a:prstGeom prst="straightConnector1">
            <a:avLst/>
          </a:prstGeom>
          <a:noFill/>
          <a:ln w="38100" cap="flat" cmpd="sng">
            <a:solidFill>
              <a:srgbClr val="FF7068"/>
            </a:solidFill>
            <a:prstDash val="solid"/>
            <a:round/>
            <a:headEnd type="none" w="med" len="med"/>
            <a:tailEnd type="none" w="med" len="med"/>
          </a:ln>
        </p:spPr>
      </p:cxnSp>
      <p:sp>
        <p:nvSpPr>
          <p:cNvPr id="59" name="Google Shape;59;p12"/>
          <p:cNvSpPr/>
          <p:nvPr/>
        </p:nvSpPr>
        <p:spPr>
          <a:xfrm>
            <a:off x="127913" y="120938"/>
            <a:ext cx="8888100" cy="4901700"/>
          </a:xfrm>
          <a:prstGeom prst="rect">
            <a:avLst/>
          </a:prstGeom>
          <a:solidFill>
            <a:srgbClr val="EFEFF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0" name="Google Shape;60;p12"/>
          <p:cNvSpPr txBox="1">
            <a:spLocks noGrp="1"/>
          </p:cNvSpPr>
          <p:nvPr>
            <p:ph type="ctrTitle"/>
          </p:nvPr>
        </p:nvSpPr>
        <p:spPr>
          <a:xfrm>
            <a:off x="896400" y="3019500"/>
            <a:ext cx="5565600" cy="889200"/>
          </a:xfrm>
          <a:prstGeom prst="rect">
            <a:avLst/>
          </a:prstGeom>
          <a:noFill/>
          <a:ln>
            <a:noFill/>
          </a:ln>
        </p:spPr>
        <p:txBody>
          <a:bodyPr spcFirstLastPara="1" wrap="square" lIns="0" tIns="0" rIns="0" bIns="0" anchor="ctr" anchorCtr="0">
            <a:noAutofit/>
          </a:bodyPr>
          <a:lstStyle>
            <a:lvl1pPr marL="0" marR="0" lvl="0" indent="0" rtl="0">
              <a:lnSpc>
                <a:spcPct val="90000"/>
              </a:lnSpc>
              <a:spcBef>
                <a:spcPts val="0"/>
              </a:spcBef>
              <a:spcAft>
                <a:spcPts val="0"/>
              </a:spcAft>
              <a:buClr>
                <a:srgbClr val="00009B"/>
              </a:buClr>
              <a:buSzPts val="3000"/>
              <a:buFont typeface="IBM Plex Sans SemiBold"/>
              <a:buNone/>
              <a:defRPr sz="3000" i="0" u="none" strike="noStrike" cap="none">
                <a:solidFill>
                  <a:srgbClr val="00009B"/>
                </a:solidFill>
                <a:latin typeface="IBM Plex Sans SemiBold"/>
                <a:ea typeface="IBM Plex Sans SemiBold"/>
                <a:cs typeface="IBM Plex Sans SemiBold"/>
                <a:sym typeface="IBM Plex Sans SemiBold"/>
              </a:defRPr>
            </a:lvl1pPr>
            <a:lvl2pPr lvl="1"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2pPr>
            <a:lvl3pPr lvl="2"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3pPr>
            <a:lvl4pPr lvl="3"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4pPr>
            <a:lvl5pPr lvl="4"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5pPr>
            <a:lvl6pPr lvl="5"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6pPr>
            <a:lvl7pPr lvl="6"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7pPr>
            <a:lvl8pPr lvl="7"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8pPr>
            <a:lvl9pPr lvl="8"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9pPr>
          </a:lstStyle>
          <a:p>
            <a:endParaRPr/>
          </a:p>
        </p:txBody>
      </p:sp>
      <p:sp>
        <p:nvSpPr>
          <p:cNvPr id="61" name="Google Shape;61;p12"/>
          <p:cNvSpPr txBox="1">
            <a:spLocks noGrp="1"/>
          </p:cNvSpPr>
          <p:nvPr>
            <p:ph type="sldNum" idx="12"/>
          </p:nvPr>
        </p:nvSpPr>
        <p:spPr>
          <a:xfrm>
            <a:off x="374375" y="391625"/>
            <a:ext cx="110700" cy="38400"/>
          </a:xfrm>
          <a:prstGeom prst="rect">
            <a:avLst/>
          </a:prstGeom>
          <a:solidFill>
            <a:srgbClr val="FF7068"/>
          </a:solidFill>
          <a:ln>
            <a:noFill/>
          </a:ln>
        </p:spPr>
        <p:txBody>
          <a:bodyPr spcFirstLastPara="1" wrap="square" lIns="0" tIns="0" rIns="0" bIns="0" anchor="b" anchorCtr="0">
            <a:noAutofit/>
          </a:bodyPr>
          <a:lstStyle>
            <a:lvl1pPr marL="0" marR="0" lvl="0" indent="0" algn="ctr" rtl="0">
              <a:lnSpc>
                <a:spcPct val="170000"/>
              </a:lnSpc>
              <a:spcBef>
                <a:spcPts val="0"/>
              </a:spcBef>
              <a:buNone/>
              <a:defRPr sz="700" i="0" u="none" strike="noStrike" cap="none">
                <a:solidFill>
                  <a:srgbClr val="FF7068"/>
                </a:solidFill>
                <a:latin typeface="IBM Plex Sans Medium"/>
                <a:ea typeface="IBM Plex Sans Medium"/>
                <a:cs typeface="IBM Plex Sans Medium"/>
                <a:sym typeface="IBM Plex Sans Medium"/>
              </a:defRPr>
            </a:lvl1pPr>
            <a:lvl2pPr marL="0" marR="0" lvl="1" indent="0" algn="ctr" rtl="0">
              <a:lnSpc>
                <a:spcPct val="170000"/>
              </a:lnSpc>
              <a:spcBef>
                <a:spcPts val="0"/>
              </a:spcBef>
              <a:buNone/>
              <a:defRPr sz="700" i="0" u="none" strike="noStrike" cap="none">
                <a:solidFill>
                  <a:srgbClr val="FF7068"/>
                </a:solidFill>
                <a:latin typeface="IBM Plex Sans Medium"/>
                <a:ea typeface="IBM Plex Sans Medium"/>
                <a:cs typeface="IBM Plex Sans Medium"/>
                <a:sym typeface="IBM Plex Sans Medium"/>
              </a:defRPr>
            </a:lvl2pPr>
            <a:lvl3pPr marL="0" marR="0" lvl="2" indent="0" algn="ctr" rtl="0">
              <a:lnSpc>
                <a:spcPct val="170000"/>
              </a:lnSpc>
              <a:spcBef>
                <a:spcPts val="0"/>
              </a:spcBef>
              <a:buNone/>
              <a:defRPr sz="700" i="0" u="none" strike="noStrike" cap="none">
                <a:solidFill>
                  <a:srgbClr val="FF7068"/>
                </a:solidFill>
                <a:latin typeface="IBM Plex Sans Medium"/>
                <a:ea typeface="IBM Plex Sans Medium"/>
                <a:cs typeface="IBM Plex Sans Medium"/>
                <a:sym typeface="IBM Plex Sans Medium"/>
              </a:defRPr>
            </a:lvl3pPr>
            <a:lvl4pPr marL="0" marR="0" lvl="3" indent="0" algn="ctr" rtl="0">
              <a:lnSpc>
                <a:spcPct val="170000"/>
              </a:lnSpc>
              <a:spcBef>
                <a:spcPts val="0"/>
              </a:spcBef>
              <a:buNone/>
              <a:defRPr sz="700" i="0" u="none" strike="noStrike" cap="none">
                <a:solidFill>
                  <a:srgbClr val="FF7068"/>
                </a:solidFill>
                <a:latin typeface="IBM Plex Sans Medium"/>
                <a:ea typeface="IBM Plex Sans Medium"/>
                <a:cs typeface="IBM Plex Sans Medium"/>
                <a:sym typeface="IBM Plex Sans Medium"/>
              </a:defRPr>
            </a:lvl4pPr>
            <a:lvl5pPr marL="0" marR="0" lvl="4" indent="0" algn="ctr" rtl="0">
              <a:lnSpc>
                <a:spcPct val="170000"/>
              </a:lnSpc>
              <a:spcBef>
                <a:spcPts val="0"/>
              </a:spcBef>
              <a:buNone/>
              <a:defRPr sz="700" i="0" u="none" strike="noStrike" cap="none">
                <a:solidFill>
                  <a:srgbClr val="FF7068"/>
                </a:solidFill>
                <a:latin typeface="IBM Plex Sans Medium"/>
                <a:ea typeface="IBM Plex Sans Medium"/>
                <a:cs typeface="IBM Plex Sans Medium"/>
                <a:sym typeface="IBM Plex Sans Medium"/>
              </a:defRPr>
            </a:lvl5pPr>
            <a:lvl6pPr marL="0" marR="0" lvl="5" indent="0" algn="ctr" rtl="0">
              <a:lnSpc>
                <a:spcPct val="170000"/>
              </a:lnSpc>
              <a:spcBef>
                <a:spcPts val="0"/>
              </a:spcBef>
              <a:buNone/>
              <a:defRPr sz="700" i="0" u="none" strike="noStrike" cap="none">
                <a:solidFill>
                  <a:srgbClr val="FF7068"/>
                </a:solidFill>
                <a:latin typeface="IBM Plex Sans Medium"/>
                <a:ea typeface="IBM Plex Sans Medium"/>
                <a:cs typeface="IBM Plex Sans Medium"/>
                <a:sym typeface="IBM Plex Sans Medium"/>
              </a:defRPr>
            </a:lvl6pPr>
            <a:lvl7pPr marL="0" marR="0" lvl="6" indent="0" algn="ctr" rtl="0">
              <a:lnSpc>
                <a:spcPct val="170000"/>
              </a:lnSpc>
              <a:spcBef>
                <a:spcPts val="0"/>
              </a:spcBef>
              <a:buNone/>
              <a:defRPr sz="700" i="0" u="none" strike="noStrike" cap="none">
                <a:solidFill>
                  <a:srgbClr val="FF7068"/>
                </a:solidFill>
                <a:latin typeface="IBM Plex Sans Medium"/>
                <a:ea typeface="IBM Plex Sans Medium"/>
                <a:cs typeface="IBM Plex Sans Medium"/>
                <a:sym typeface="IBM Plex Sans Medium"/>
              </a:defRPr>
            </a:lvl7pPr>
            <a:lvl8pPr marL="0" marR="0" lvl="7" indent="0" algn="ctr" rtl="0">
              <a:lnSpc>
                <a:spcPct val="170000"/>
              </a:lnSpc>
              <a:spcBef>
                <a:spcPts val="0"/>
              </a:spcBef>
              <a:buNone/>
              <a:defRPr sz="700" i="0" u="none" strike="noStrike" cap="none">
                <a:solidFill>
                  <a:srgbClr val="FF7068"/>
                </a:solidFill>
                <a:latin typeface="IBM Plex Sans Medium"/>
                <a:ea typeface="IBM Plex Sans Medium"/>
                <a:cs typeface="IBM Plex Sans Medium"/>
                <a:sym typeface="IBM Plex Sans Medium"/>
              </a:defRPr>
            </a:lvl8pPr>
            <a:lvl9pPr marL="0" marR="0" lvl="8" indent="0" algn="ctr" rtl="0">
              <a:lnSpc>
                <a:spcPct val="170000"/>
              </a:lnSpc>
              <a:spcBef>
                <a:spcPts val="0"/>
              </a:spcBef>
              <a:buNone/>
              <a:defRPr sz="700" i="0" u="none" strike="noStrike" cap="none">
                <a:solidFill>
                  <a:srgbClr val="FF7068"/>
                </a:solidFill>
                <a:latin typeface="IBM Plex Sans Medium"/>
                <a:ea typeface="IBM Plex Sans Medium"/>
                <a:cs typeface="IBM Plex Sans Medium"/>
                <a:sym typeface="IBM Plex Sans Medium"/>
              </a:defRPr>
            </a:lvl9pPr>
          </a:lstStyle>
          <a:p>
            <a:pPr marL="0" lvl="0" indent="0" algn="ctr" rtl="0">
              <a:spcBef>
                <a:spcPts val="0"/>
              </a:spcBef>
              <a:spcAft>
                <a:spcPts val="0"/>
              </a:spcAft>
              <a:buNone/>
            </a:pPr>
            <a:fld id="{00000000-1234-1234-1234-123412341234}" type="slidenum">
              <a:rPr lang="fi"/>
              <a:t>‹#›</a:t>
            </a:fld>
            <a:endParaRPr/>
          </a:p>
        </p:txBody>
      </p:sp>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Statement_with_icon">
  <p:cSld name="BLANK_1_2_1_1_1_1">
    <p:bg>
      <p:bgPr>
        <a:noFill/>
        <a:effectLst/>
      </p:bgPr>
    </p:bg>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896400" y="3019500"/>
            <a:ext cx="5565600" cy="889200"/>
          </a:xfrm>
          <a:prstGeom prst="rect">
            <a:avLst/>
          </a:prstGeom>
          <a:noFill/>
          <a:ln>
            <a:noFill/>
          </a:ln>
        </p:spPr>
        <p:txBody>
          <a:bodyPr spcFirstLastPara="1" wrap="square" lIns="0" tIns="0" rIns="0" bIns="0" anchor="ctr" anchorCtr="0">
            <a:noAutofit/>
          </a:bodyPr>
          <a:lstStyle>
            <a:lvl1pPr marL="0" marR="0" lvl="0" indent="0" rtl="0">
              <a:lnSpc>
                <a:spcPct val="90000"/>
              </a:lnSpc>
              <a:spcBef>
                <a:spcPts val="0"/>
              </a:spcBef>
              <a:spcAft>
                <a:spcPts val="0"/>
              </a:spcAft>
              <a:buClr>
                <a:srgbClr val="FF7068"/>
              </a:buClr>
              <a:buSzPts val="3000"/>
              <a:buFont typeface="IBM Plex Sans SemiBold"/>
              <a:buNone/>
              <a:defRPr sz="3000" i="0" u="none" strike="noStrike" cap="none">
                <a:solidFill>
                  <a:srgbClr val="FF7068"/>
                </a:solidFill>
                <a:latin typeface="IBM Plex Sans SemiBold"/>
                <a:ea typeface="IBM Plex Sans SemiBold"/>
                <a:cs typeface="IBM Plex Sans SemiBold"/>
                <a:sym typeface="IBM Plex Sans SemiBold"/>
              </a:defRPr>
            </a:lvl1pPr>
            <a:lvl2pPr lvl="1"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2pPr>
            <a:lvl3pPr lvl="2"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3pPr>
            <a:lvl4pPr lvl="3"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4pPr>
            <a:lvl5pPr lvl="4"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5pPr>
            <a:lvl6pPr lvl="5"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6pPr>
            <a:lvl7pPr lvl="6"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7pPr>
            <a:lvl8pPr lvl="7"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8pPr>
            <a:lvl9pPr lvl="8"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9pPr>
          </a:lstStyle>
          <a:p>
            <a:endParaRPr/>
          </a:p>
        </p:txBody>
      </p:sp>
      <p:sp>
        <p:nvSpPr>
          <p:cNvPr id="64" name="Google Shape;64;p13"/>
          <p:cNvSpPr txBox="1">
            <a:spLocks noGrp="1"/>
          </p:cNvSpPr>
          <p:nvPr>
            <p:ph type="sldNum" idx="12"/>
          </p:nvPr>
        </p:nvSpPr>
        <p:spPr>
          <a:xfrm>
            <a:off x="374375" y="391625"/>
            <a:ext cx="110700" cy="38400"/>
          </a:xfrm>
          <a:prstGeom prst="rect">
            <a:avLst/>
          </a:prstGeom>
          <a:solidFill>
            <a:srgbClr val="FF7068"/>
          </a:solidFill>
          <a:ln>
            <a:noFill/>
          </a:ln>
        </p:spPr>
        <p:txBody>
          <a:bodyPr spcFirstLastPara="1" wrap="square" lIns="0" tIns="0" rIns="0" bIns="0" anchor="b" anchorCtr="0">
            <a:noAutofit/>
          </a:bodyPr>
          <a:lstStyle>
            <a:lvl1pPr marL="0" marR="0" lvl="0" indent="0" algn="ctr" rtl="0">
              <a:lnSpc>
                <a:spcPct val="170000"/>
              </a:lnSpc>
              <a:spcBef>
                <a:spcPts val="0"/>
              </a:spcBef>
              <a:buNone/>
              <a:defRPr sz="700" i="0" u="none" strike="noStrike" cap="none">
                <a:solidFill>
                  <a:srgbClr val="FF7068"/>
                </a:solidFill>
                <a:latin typeface="IBM Plex Sans Medium"/>
                <a:ea typeface="IBM Plex Sans Medium"/>
                <a:cs typeface="IBM Plex Sans Medium"/>
                <a:sym typeface="IBM Plex Sans Medium"/>
              </a:defRPr>
            </a:lvl1pPr>
            <a:lvl2pPr marL="0" marR="0" lvl="1" indent="0" algn="ctr" rtl="0">
              <a:lnSpc>
                <a:spcPct val="170000"/>
              </a:lnSpc>
              <a:spcBef>
                <a:spcPts val="0"/>
              </a:spcBef>
              <a:buNone/>
              <a:defRPr sz="700" i="0" u="none" strike="noStrike" cap="none">
                <a:solidFill>
                  <a:srgbClr val="FF7068"/>
                </a:solidFill>
                <a:latin typeface="IBM Plex Sans Medium"/>
                <a:ea typeface="IBM Plex Sans Medium"/>
                <a:cs typeface="IBM Plex Sans Medium"/>
                <a:sym typeface="IBM Plex Sans Medium"/>
              </a:defRPr>
            </a:lvl2pPr>
            <a:lvl3pPr marL="0" marR="0" lvl="2" indent="0" algn="ctr" rtl="0">
              <a:lnSpc>
                <a:spcPct val="170000"/>
              </a:lnSpc>
              <a:spcBef>
                <a:spcPts val="0"/>
              </a:spcBef>
              <a:buNone/>
              <a:defRPr sz="700" i="0" u="none" strike="noStrike" cap="none">
                <a:solidFill>
                  <a:srgbClr val="FF7068"/>
                </a:solidFill>
                <a:latin typeface="IBM Plex Sans Medium"/>
                <a:ea typeface="IBM Plex Sans Medium"/>
                <a:cs typeface="IBM Plex Sans Medium"/>
                <a:sym typeface="IBM Plex Sans Medium"/>
              </a:defRPr>
            </a:lvl3pPr>
            <a:lvl4pPr marL="0" marR="0" lvl="3" indent="0" algn="ctr" rtl="0">
              <a:lnSpc>
                <a:spcPct val="170000"/>
              </a:lnSpc>
              <a:spcBef>
                <a:spcPts val="0"/>
              </a:spcBef>
              <a:buNone/>
              <a:defRPr sz="700" i="0" u="none" strike="noStrike" cap="none">
                <a:solidFill>
                  <a:srgbClr val="FF7068"/>
                </a:solidFill>
                <a:latin typeface="IBM Plex Sans Medium"/>
                <a:ea typeface="IBM Plex Sans Medium"/>
                <a:cs typeface="IBM Plex Sans Medium"/>
                <a:sym typeface="IBM Plex Sans Medium"/>
              </a:defRPr>
            </a:lvl4pPr>
            <a:lvl5pPr marL="0" marR="0" lvl="4" indent="0" algn="ctr" rtl="0">
              <a:lnSpc>
                <a:spcPct val="170000"/>
              </a:lnSpc>
              <a:spcBef>
                <a:spcPts val="0"/>
              </a:spcBef>
              <a:buNone/>
              <a:defRPr sz="700" i="0" u="none" strike="noStrike" cap="none">
                <a:solidFill>
                  <a:srgbClr val="FF7068"/>
                </a:solidFill>
                <a:latin typeface="IBM Plex Sans Medium"/>
                <a:ea typeface="IBM Plex Sans Medium"/>
                <a:cs typeface="IBM Plex Sans Medium"/>
                <a:sym typeface="IBM Plex Sans Medium"/>
              </a:defRPr>
            </a:lvl5pPr>
            <a:lvl6pPr marL="0" marR="0" lvl="5" indent="0" algn="ctr" rtl="0">
              <a:lnSpc>
                <a:spcPct val="170000"/>
              </a:lnSpc>
              <a:spcBef>
                <a:spcPts val="0"/>
              </a:spcBef>
              <a:buNone/>
              <a:defRPr sz="700" i="0" u="none" strike="noStrike" cap="none">
                <a:solidFill>
                  <a:srgbClr val="FF7068"/>
                </a:solidFill>
                <a:latin typeface="IBM Plex Sans Medium"/>
                <a:ea typeface="IBM Plex Sans Medium"/>
                <a:cs typeface="IBM Plex Sans Medium"/>
                <a:sym typeface="IBM Plex Sans Medium"/>
              </a:defRPr>
            </a:lvl6pPr>
            <a:lvl7pPr marL="0" marR="0" lvl="6" indent="0" algn="ctr" rtl="0">
              <a:lnSpc>
                <a:spcPct val="170000"/>
              </a:lnSpc>
              <a:spcBef>
                <a:spcPts val="0"/>
              </a:spcBef>
              <a:buNone/>
              <a:defRPr sz="700" i="0" u="none" strike="noStrike" cap="none">
                <a:solidFill>
                  <a:srgbClr val="FF7068"/>
                </a:solidFill>
                <a:latin typeface="IBM Plex Sans Medium"/>
                <a:ea typeface="IBM Plex Sans Medium"/>
                <a:cs typeface="IBM Plex Sans Medium"/>
                <a:sym typeface="IBM Plex Sans Medium"/>
              </a:defRPr>
            </a:lvl7pPr>
            <a:lvl8pPr marL="0" marR="0" lvl="7" indent="0" algn="ctr" rtl="0">
              <a:lnSpc>
                <a:spcPct val="170000"/>
              </a:lnSpc>
              <a:spcBef>
                <a:spcPts val="0"/>
              </a:spcBef>
              <a:buNone/>
              <a:defRPr sz="700" i="0" u="none" strike="noStrike" cap="none">
                <a:solidFill>
                  <a:srgbClr val="FF7068"/>
                </a:solidFill>
                <a:latin typeface="IBM Plex Sans Medium"/>
                <a:ea typeface="IBM Plex Sans Medium"/>
                <a:cs typeface="IBM Plex Sans Medium"/>
                <a:sym typeface="IBM Plex Sans Medium"/>
              </a:defRPr>
            </a:lvl8pPr>
            <a:lvl9pPr marL="0" marR="0" lvl="8" indent="0" algn="ctr" rtl="0">
              <a:lnSpc>
                <a:spcPct val="170000"/>
              </a:lnSpc>
              <a:spcBef>
                <a:spcPts val="0"/>
              </a:spcBef>
              <a:buNone/>
              <a:defRPr sz="700" i="0" u="none" strike="noStrike" cap="none">
                <a:solidFill>
                  <a:srgbClr val="FF7068"/>
                </a:solidFill>
                <a:latin typeface="IBM Plex Sans Medium"/>
                <a:ea typeface="IBM Plex Sans Medium"/>
                <a:cs typeface="IBM Plex Sans Medium"/>
                <a:sym typeface="IBM Plex Sans Medium"/>
              </a:defRPr>
            </a:lvl9pPr>
          </a:lstStyle>
          <a:p>
            <a:pPr marL="0" lvl="0" indent="0" algn="ctr" rtl="0">
              <a:spcBef>
                <a:spcPts val="0"/>
              </a:spcBef>
              <a:spcAft>
                <a:spcPts val="0"/>
              </a:spcAft>
              <a:buNone/>
            </a:pPr>
            <a:fld id="{00000000-1234-1234-1234-123412341234}" type="slidenum">
              <a:rPr lang="fi"/>
              <a:t>‹#›</a:t>
            </a:fld>
            <a:endParaRPr/>
          </a:p>
        </p:txBody>
      </p:sp>
    </p:spTree>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he End">
  <p:cSld name="BLANK_1_2_1_1_1_2">
    <p:bg>
      <p:bgPr>
        <a:noFill/>
        <a:effectLst/>
      </p:bgPr>
    </p:bg>
    <p:spTree>
      <p:nvGrpSpPr>
        <p:cNvPr id="1" name="Shape 65"/>
        <p:cNvGrpSpPr/>
        <p:nvPr/>
      </p:nvGrpSpPr>
      <p:grpSpPr>
        <a:xfrm>
          <a:off x="0" y="0"/>
          <a:ext cx="0" cy="0"/>
          <a:chOff x="0" y="0"/>
          <a:chExt cx="0" cy="0"/>
        </a:xfrm>
      </p:grpSpPr>
      <p:pic>
        <p:nvPicPr>
          <p:cNvPr id="66" name="Google Shape;66;p14"/>
          <p:cNvPicPr preferRelativeResize="0"/>
          <p:nvPr/>
        </p:nvPicPr>
        <p:blipFill rotWithShape="1">
          <a:blip r:embed="rId2">
            <a:alphaModFix/>
          </a:blip>
          <a:srcRect t="15626" b="-13906"/>
          <a:stretch/>
        </p:blipFill>
        <p:spPr>
          <a:xfrm>
            <a:off x="-66650" y="-76200"/>
            <a:ext cx="9326949" cy="6111098"/>
          </a:xfrm>
          <a:prstGeom prst="rect">
            <a:avLst/>
          </a:prstGeom>
          <a:noFill/>
          <a:ln>
            <a:noFill/>
          </a:ln>
        </p:spPr>
      </p:pic>
      <p:sp>
        <p:nvSpPr>
          <p:cNvPr id="67" name="Google Shape;67;p14"/>
          <p:cNvSpPr txBox="1">
            <a:spLocks noGrp="1"/>
          </p:cNvSpPr>
          <p:nvPr>
            <p:ph type="ctrTitle"/>
          </p:nvPr>
        </p:nvSpPr>
        <p:spPr>
          <a:xfrm>
            <a:off x="1789200" y="2127150"/>
            <a:ext cx="5565600" cy="889200"/>
          </a:xfrm>
          <a:prstGeom prst="rect">
            <a:avLst/>
          </a:prstGeom>
          <a:noFill/>
          <a:ln>
            <a:noFill/>
          </a:ln>
        </p:spPr>
        <p:txBody>
          <a:bodyPr spcFirstLastPara="1" wrap="square" lIns="0" tIns="0" rIns="0" bIns="0" anchor="ctr" anchorCtr="0">
            <a:noAutofit/>
          </a:bodyPr>
          <a:lstStyle>
            <a:lvl1pPr marL="0" marR="0" lvl="0" indent="0" algn="ctr" rtl="0">
              <a:lnSpc>
                <a:spcPct val="90000"/>
              </a:lnSpc>
              <a:spcBef>
                <a:spcPts val="0"/>
              </a:spcBef>
              <a:spcAft>
                <a:spcPts val="0"/>
              </a:spcAft>
              <a:buClr>
                <a:srgbClr val="FFFFFF"/>
              </a:buClr>
              <a:buSzPts val="3400"/>
              <a:buFont typeface="IBM Plex Sans SemiBold"/>
              <a:buNone/>
              <a:defRPr sz="3400" i="0" u="none" strike="noStrike" cap="none">
                <a:solidFill>
                  <a:srgbClr val="FFFFFF"/>
                </a:solidFill>
                <a:latin typeface="IBM Plex Sans SemiBold"/>
                <a:ea typeface="IBM Plex Sans SemiBold"/>
                <a:cs typeface="IBM Plex Sans SemiBold"/>
                <a:sym typeface="IBM Plex Sans SemiBold"/>
              </a:defRPr>
            </a:lvl1pPr>
            <a:lvl2pPr lvl="1"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2pPr>
            <a:lvl3pPr lvl="2"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3pPr>
            <a:lvl4pPr lvl="3"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4pPr>
            <a:lvl5pPr lvl="4"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5pPr>
            <a:lvl6pPr lvl="5"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6pPr>
            <a:lvl7pPr lvl="6"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7pPr>
            <a:lvl8pPr lvl="7"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8pPr>
            <a:lvl9pPr lvl="8"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9pPr>
          </a:lstStyle>
          <a:p>
            <a:endParaRPr/>
          </a:p>
        </p:txBody>
      </p:sp>
      <p:pic>
        <p:nvPicPr>
          <p:cNvPr id="68" name="Google Shape;68;p14"/>
          <p:cNvPicPr preferRelativeResize="0"/>
          <p:nvPr/>
        </p:nvPicPr>
        <p:blipFill>
          <a:blip r:embed="rId3">
            <a:alphaModFix/>
          </a:blip>
          <a:stretch>
            <a:fillRect/>
          </a:stretch>
        </p:blipFill>
        <p:spPr>
          <a:xfrm>
            <a:off x="3649819" y="3634087"/>
            <a:ext cx="1754120" cy="709312"/>
          </a:xfrm>
          <a:prstGeom prst="rect">
            <a:avLst/>
          </a:prstGeom>
          <a:noFill/>
          <a:ln>
            <a:noFill/>
          </a:ln>
        </p:spPr>
      </p:pic>
      <p:sp>
        <p:nvSpPr>
          <p:cNvPr id="69" name="Google Shape;69;p14"/>
          <p:cNvSpPr txBox="1"/>
          <p:nvPr/>
        </p:nvSpPr>
        <p:spPr>
          <a:xfrm>
            <a:off x="0" y="4299225"/>
            <a:ext cx="9144000" cy="351300"/>
          </a:xfrm>
          <a:prstGeom prst="rect">
            <a:avLst/>
          </a:prstGeom>
          <a:noFill/>
          <a:ln>
            <a:noFill/>
          </a:ln>
        </p:spPr>
        <p:txBody>
          <a:bodyPr spcFirstLastPara="1" wrap="square" lIns="68575" tIns="68575" rIns="68575" bIns="68575" anchor="ctr" anchorCtr="0">
            <a:noAutofit/>
          </a:bodyPr>
          <a:lstStyle/>
          <a:p>
            <a:pPr marL="0" lvl="0" indent="0" algn="ctr" rtl="0">
              <a:spcBef>
                <a:spcPts val="0"/>
              </a:spcBef>
              <a:spcAft>
                <a:spcPts val="0"/>
              </a:spcAft>
              <a:buNone/>
            </a:pPr>
            <a:r>
              <a:rPr lang="fi" sz="1300">
                <a:solidFill>
                  <a:srgbClr val="FFFFFF"/>
                </a:solidFill>
                <a:latin typeface="IBM Plex Sans"/>
                <a:ea typeface="IBM Plex Sans"/>
                <a:cs typeface="IBM Plex Sans"/>
                <a:sym typeface="IBM Plex Sans"/>
              </a:rPr>
              <a:t>#tomorrowbound | avidlyagency.com </a:t>
            </a:r>
            <a:endParaRPr sz="1300">
              <a:solidFill>
                <a:srgbClr val="FFFFFF"/>
              </a:solidFill>
              <a:latin typeface="IBM Plex Sans"/>
              <a:ea typeface="IBM Plex Sans"/>
              <a:cs typeface="IBM Plex Sans"/>
              <a:sym typeface="IBM Plex Sans"/>
            </a:endParaRPr>
          </a:p>
        </p:txBody>
      </p:sp>
      <p:sp>
        <p:nvSpPr>
          <p:cNvPr id="70" name="Google Shape;70;p14"/>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dk1"/>
                </a:solidFill>
                <a:latin typeface="IBM Plex Sans"/>
                <a:ea typeface="IBM Plex Sans"/>
                <a:cs typeface="IBM Plex Sans"/>
                <a:sym typeface="IBM Plex Sans"/>
              </a:defRPr>
            </a:lvl1pPr>
            <a:lvl2pPr lvl="1" algn="r">
              <a:buNone/>
              <a:defRPr sz="1300">
                <a:solidFill>
                  <a:schemeClr val="dk1"/>
                </a:solidFill>
                <a:latin typeface="IBM Plex Sans"/>
                <a:ea typeface="IBM Plex Sans"/>
                <a:cs typeface="IBM Plex Sans"/>
                <a:sym typeface="IBM Plex Sans"/>
              </a:defRPr>
            </a:lvl2pPr>
            <a:lvl3pPr lvl="2" algn="r">
              <a:buNone/>
              <a:defRPr sz="1300">
                <a:solidFill>
                  <a:schemeClr val="dk1"/>
                </a:solidFill>
                <a:latin typeface="IBM Plex Sans"/>
                <a:ea typeface="IBM Plex Sans"/>
                <a:cs typeface="IBM Plex Sans"/>
                <a:sym typeface="IBM Plex Sans"/>
              </a:defRPr>
            </a:lvl3pPr>
            <a:lvl4pPr lvl="3" algn="r">
              <a:buNone/>
              <a:defRPr sz="1300">
                <a:solidFill>
                  <a:schemeClr val="dk1"/>
                </a:solidFill>
                <a:latin typeface="IBM Plex Sans"/>
                <a:ea typeface="IBM Plex Sans"/>
                <a:cs typeface="IBM Plex Sans"/>
                <a:sym typeface="IBM Plex Sans"/>
              </a:defRPr>
            </a:lvl4pPr>
            <a:lvl5pPr lvl="4" algn="r">
              <a:buNone/>
              <a:defRPr sz="1300">
                <a:solidFill>
                  <a:schemeClr val="dk1"/>
                </a:solidFill>
                <a:latin typeface="IBM Plex Sans"/>
                <a:ea typeface="IBM Plex Sans"/>
                <a:cs typeface="IBM Plex Sans"/>
                <a:sym typeface="IBM Plex Sans"/>
              </a:defRPr>
            </a:lvl5pPr>
            <a:lvl6pPr lvl="5" algn="r">
              <a:buNone/>
              <a:defRPr sz="1300">
                <a:solidFill>
                  <a:schemeClr val="dk1"/>
                </a:solidFill>
                <a:latin typeface="IBM Plex Sans"/>
                <a:ea typeface="IBM Plex Sans"/>
                <a:cs typeface="IBM Plex Sans"/>
                <a:sym typeface="IBM Plex Sans"/>
              </a:defRPr>
            </a:lvl6pPr>
            <a:lvl7pPr lvl="6" algn="r">
              <a:buNone/>
              <a:defRPr sz="1300">
                <a:solidFill>
                  <a:schemeClr val="dk1"/>
                </a:solidFill>
                <a:latin typeface="IBM Plex Sans"/>
                <a:ea typeface="IBM Plex Sans"/>
                <a:cs typeface="IBM Plex Sans"/>
                <a:sym typeface="IBM Plex Sans"/>
              </a:defRPr>
            </a:lvl7pPr>
            <a:lvl8pPr lvl="7" algn="r">
              <a:buNone/>
              <a:defRPr sz="1300">
                <a:solidFill>
                  <a:schemeClr val="dk1"/>
                </a:solidFill>
                <a:latin typeface="IBM Plex Sans"/>
                <a:ea typeface="IBM Plex Sans"/>
                <a:cs typeface="IBM Plex Sans"/>
                <a:sym typeface="IBM Plex Sans"/>
              </a:defRPr>
            </a:lvl8pPr>
            <a:lvl9pPr lvl="8" algn="r">
              <a:buNone/>
              <a:defRPr sz="1300">
                <a:solidFill>
                  <a:schemeClr val="dk1"/>
                </a:solidFill>
                <a:latin typeface="IBM Plex Sans"/>
                <a:ea typeface="IBM Plex Sans"/>
                <a:cs typeface="IBM Plex Sans"/>
                <a:sym typeface="IBM Plex Sans"/>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he End 1">
  <p:cSld name="BLANK_1_2_1_1_1_2_1">
    <p:bg>
      <p:bgPr>
        <a:noFill/>
        <a:effectLst/>
      </p:bgPr>
    </p:bg>
    <p:spTree>
      <p:nvGrpSpPr>
        <p:cNvPr id="1" name="Shape 71"/>
        <p:cNvGrpSpPr/>
        <p:nvPr/>
      </p:nvGrpSpPr>
      <p:grpSpPr>
        <a:xfrm>
          <a:off x="0" y="0"/>
          <a:ext cx="0" cy="0"/>
          <a:chOff x="0" y="0"/>
          <a:chExt cx="0" cy="0"/>
        </a:xfrm>
      </p:grpSpPr>
      <p:pic>
        <p:nvPicPr>
          <p:cNvPr id="72" name="Google Shape;72;p15"/>
          <p:cNvPicPr preferRelativeResize="0"/>
          <p:nvPr/>
        </p:nvPicPr>
        <p:blipFill rotWithShape="1">
          <a:blip r:embed="rId2">
            <a:alphaModFix/>
          </a:blip>
          <a:srcRect b="15268"/>
          <a:stretch/>
        </p:blipFill>
        <p:spPr>
          <a:xfrm>
            <a:off x="-76250" y="-47625"/>
            <a:ext cx="9268925" cy="5234801"/>
          </a:xfrm>
          <a:prstGeom prst="rect">
            <a:avLst/>
          </a:prstGeom>
          <a:noFill/>
          <a:ln>
            <a:noFill/>
          </a:ln>
        </p:spPr>
      </p:pic>
      <p:sp>
        <p:nvSpPr>
          <p:cNvPr id="73" name="Google Shape;73;p15"/>
          <p:cNvSpPr txBox="1">
            <a:spLocks noGrp="1"/>
          </p:cNvSpPr>
          <p:nvPr>
            <p:ph type="ctrTitle"/>
          </p:nvPr>
        </p:nvSpPr>
        <p:spPr>
          <a:xfrm>
            <a:off x="1789200" y="2127150"/>
            <a:ext cx="5565600" cy="889200"/>
          </a:xfrm>
          <a:prstGeom prst="rect">
            <a:avLst/>
          </a:prstGeom>
          <a:noFill/>
          <a:ln>
            <a:noFill/>
          </a:ln>
        </p:spPr>
        <p:txBody>
          <a:bodyPr spcFirstLastPara="1" wrap="square" lIns="0" tIns="0" rIns="0" bIns="0" anchor="ctr" anchorCtr="0">
            <a:noAutofit/>
          </a:bodyPr>
          <a:lstStyle>
            <a:lvl1pPr marL="0" marR="0" lvl="0" indent="0" algn="ctr" rtl="0">
              <a:lnSpc>
                <a:spcPct val="90000"/>
              </a:lnSpc>
              <a:spcBef>
                <a:spcPts val="0"/>
              </a:spcBef>
              <a:spcAft>
                <a:spcPts val="0"/>
              </a:spcAft>
              <a:buClr>
                <a:srgbClr val="FFFFFF"/>
              </a:buClr>
              <a:buSzPts val="3400"/>
              <a:buFont typeface="IBM Plex Sans SemiBold"/>
              <a:buNone/>
              <a:defRPr sz="3400" i="0" u="none" strike="noStrike" cap="none">
                <a:solidFill>
                  <a:srgbClr val="FFFFFF"/>
                </a:solidFill>
                <a:latin typeface="IBM Plex Sans SemiBold"/>
                <a:ea typeface="IBM Plex Sans SemiBold"/>
                <a:cs typeface="IBM Plex Sans SemiBold"/>
                <a:sym typeface="IBM Plex Sans SemiBold"/>
              </a:defRPr>
            </a:lvl1pPr>
            <a:lvl2pPr lvl="1"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2pPr>
            <a:lvl3pPr lvl="2"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3pPr>
            <a:lvl4pPr lvl="3"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4pPr>
            <a:lvl5pPr lvl="4"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5pPr>
            <a:lvl6pPr lvl="5"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6pPr>
            <a:lvl7pPr lvl="6"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7pPr>
            <a:lvl8pPr lvl="7"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8pPr>
            <a:lvl9pPr lvl="8"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9pPr>
          </a:lstStyle>
          <a:p>
            <a:endParaRPr/>
          </a:p>
        </p:txBody>
      </p:sp>
      <p:pic>
        <p:nvPicPr>
          <p:cNvPr id="74" name="Google Shape;74;p15"/>
          <p:cNvPicPr preferRelativeResize="0"/>
          <p:nvPr/>
        </p:nvPicPr>
        <p:blipFill>
          <a:blip r:embed="rId3">
            <a:alphaModFix/>
          </a:blip>
          <a:stretch>
            <a:fillRect/>
          </a:stretch>
        </p:blipFill>
        <p:spPr>
          <a:xfrm>
            <a:off x="3649819" y="3634087"/>
            <a:ext cx="1754120" cy="709312"/>
          </a:xfrm>
          <a:prstGeom prst="rect">
            <a:avLst/>
          </a:prstGeom>
          <a:noFill/>
          <a:ln>
            <a:noFill/>
          </a:ln>
        </p:spPr>
      </p:pic>
      <p:sp>
        <p:nvSpPr>
          <p:cNvPr id="75" name="Google Shape;75;p15"/>
          <p:cNvSpPr txBox="1"/>
          <p:nvPr/>
        </p:nvSpPr>
        <p:spPr>
          <a:xfrm>
            <a:off x="0" y="4299225"/>
            <a:ext cx="9144000" cy="351300"/>
          </a:xfrm>
          <a:prstGeom prst="rect">
            <a:avLst/>
          </a:prstGeom>
          <a:noFill/>
          <a:ln>
            <a:noFill/>
          </a:ln>
        </p:spPr>
        <p:txBody>
          <a:bodyPr spcFirstLastPara="1" wrap="square" lIns="68575" tIns="68575" rIns="68575" bIns="68575" anchor="ctr" anchorCtr="0">
            <a:noAutofit/>
          </a:bodyPr>
          <a:lstStyle/>
          <a:p>
            <a:pPr marL="0" lvl="0" indent="0" algn="ctr" rtl="0">
              <a:spcBef>
                <a:spcPts val="0"/>
              </a:spcBef>
              <a:spcAft>
                <a:spcPts val="0"/>
              </a:spcAft>
              <a:buNone/>
            </a:pPr>
            <a:r>
              <a:rPr lang="fi" sz="1300">
                <a:solidFill>
                  <a:srgbClr val="FFFFFF"/>
                </a:solidFill>
                <a:latin typeface="IBM Plex Sans"/>
                <a:ea typeface="IBM Plex Sans"/>
                <a:cs typeface="IBM Plex Sans"/>
                <a:sym typeface="IBM Plex Sans"/>
              </a:rPr>
              <a:t>#tomorrowbound | avidlyagency.com </a:t>
            </a:r>
            <a:endParaRPr sz="1300">
              <a:solidFill>
                <a:srgbClr val="FFFFFF"/>
              </a:solidFill>
              <a:latin typeface="IBM Plex Sans"/>
              <a:ea typeface="IBM Plex Sans"/>
              <a:cs typeface="IBM Plex Sans"/>
              <a:sym typeface="IBM Plex Sans"/>
            </a:endParaRPr>
          </a:p>
        </p:txBody>
      </p:sp>
      <p:sp>
        <p:nvSpPr>
          <p:cNvPr id="76" name="Google Shape;76;p15"/>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dk1"/>
                </a:solidFill>
                <a:latin typeface="IBM Plex Sans"/>
                <a:ea typeface="IBM Plex Sans"/>
                <a:cs typeface="IBM Plex Sans"/>
                <a:sym typeface="IBM Plex Sans"/>
              </a:defRPr>
            </a:lvl1pPr>
            <a:lvl2pPr lvl="1" algn="r">
              <a:buNone/>
              <a:defRPr sz="1300">
                <a:solidFill>
                  <a:schemeClr val="dk1"/>
                </a:solidFill>
                <a:latin typeface="IBM Plex Sans"/>
                <a:ea typeface="IBM Plex Sans"/>
                <a:cs typeface="IBM Plex Sans"/>
                <a:sym typeface="IBM Plex Sans"/>
              </a:defRPr>
            </a:lvl2pPr>
            <a:lvl3pPr lvl="2" algn="r">
              <a:buNone/>
              <a:defRPr sz="1300">
                <a:solidFill>
                  <a:schemeClr val="dk1"/>
                </a:solidFill>
                <a:latin typeface="IBM Plex Sans"/>
                <a:ea typeface="IBM Plex Sans"/>
                <a:cs typeface="IBM Plex Sans"/>
                <a:sym typeface="IBM Plex Sans"/>
              </a:defRPr>
            </a:lvl3pPr>
            <a:lvl4pPr lvl="3" algn="r">
              <a:buNone/>
              <a:defRPr sz="1300">
                <a:solidFill>
                  <a:schemeClr val="dk1"/>
                </a:solidFill>
                <a:latin typeface="IBM Plex Sans"/>
                <a:ea typeface="IBM Plex Sans"/>
                <a:cs typeface="IBM Plex Sans"/>
                <a:sym typeface="IBM Plex Sans"/>
              </a:defRPr>
            </a:lvl4pPr>
            <a:lvl5pPr lvl="4" algn="r">
              <a:buNone/>
              <a:defRPr sz="1300">
                <a:solidFill>
                  <a:schemeClr val="dk1"/>
                </a:solidFill>
                <a:latin typeface="IBM Plex Sans"/>
                <a:ea typeface="IBM Plex Sans"/>
                <a:cs typeface="IBM Plex Sans"/>
                <a:sym typeface="IBM Plex Sans"/>
              </a:defRPr>
            </a:lvl5pPr>
            <a:lvl6pPr lvl="5" algn="r">
              <a:buNone/>
              <a:defRPr sz="1300">
                <a:solidFill>
                  <a:schemeClr val="dk1"/>
                </a:solidFill>
                <a:latin typeface="IBM Plex Sans"/>
                <a:ea typeface="IBM Plex Sans"/>
                <a:cs typeface="IBM Plex Sans"/>
                <a:sym typeface="IBM Plex Sans"/>
              </a:defRPr>
            </a:lvl6pPr>
            <a:lvl7pPr lvl="6" algn="r">
              <a:buNone/>
              <a:defRPr sz="1300">
                <a:solidFill>
                  <a:schemeClr val="dk1"/>
                </a:solidFill>
                <a:latin typeface="IBM Plex Sans"/>
                <a:ea typeface="IBM Plex Sans"/>
                <a:cs typeface="IBM Plex Sans"/>
                <a:sym typeface="IBM Plex Sans"/>
              </a:defRPr>
            </a:lvl7pPr>
            <a:lvl8pPr lvl="7" algn="r">
              <a:buNone/>
              <a:defRPr sz="1300">
                <a:solidFill>
                  <a:schemeClr val="dk1"/>
                </a:solidFill>
                <a:latin typeface="IBM Plex Sans"/>
                <a:ea typeface="IBM Plex Sans"/>
                <a:cs typeface="IBM Plex Sans"/>
                <a:sym typeface="IBM Plex Sans"/>
              </a:defRPr>
            </a:lvl8pPr>
            <a:lvl9pPr lvl="8" algn="r">
              <a:buNone/>
              <a:defRPr sz="1300">
                <a:solidFill>
                  <a:schemeClr val="dk1"/>
                </a:solidFill>
                <a:latin typeface="IBM Plex Sans"/>
                <a:ea typeface="IBM Plex Sans"/>
                <a:cs typeface="IBM Plex Sans"/>
                <a:sym typeface="IBM Plex Sans"/>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transition spd="med">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he End 1 1">
  <p:cSld name="BLANK_1_2_1_1_1_2_1_1">
    <p:bg>
      <p:bgPr>
        <a:noFill/>
        <a:effectLst/>
      </p:bgPr>
    </p:bg>
    <p:spTree>
      <p:nvGrpSpPr>
        <p:cNvPr id="1" name="Shape 77"/>
        <p:cNvGrpSpPr/>
        <p:nvPr/>
      </p:nvGrpSpPr>
      <p:grpSpPr>
        <a:xfrm>
          <a:off x="0" y="0"/>
          <a:ext cx="0" cy="0"/>
          <a:chOff x="0" y="0"/>
          <a:chExt cx="0" cy="0"/>
        </a:xfrm>
      </p:grpSpPr>
      <p:pic>
        <p:nvPicPr>
          <p:cNvPr id="78" name="Google Shape;78;p16"/>
          <p:cNvPicPr preferRelativeResize="0"/>
          <p:nvPr/>
        </p:nvPicPr>
        <p:blipFill rotWithShape="1">
          <a:blip r:embed="rId2">
            <a:alphaModFix/>
          </a:blip>
          <a:srcRect l="2132" r="3510" b="18890"/>
          <a:stretch/>
        </p:blipFill>
        <p:spPr>
          <a:xfrm>
            <a:off x="-57050" y="-75187"/>
            <a:ext cx="9239250" cy="5293876"/>
          </a:xfrm>
          <a:prstGeom prst="rect">
            <a:avLst/>
          </a:prstGeom>
          <a:noFill/>
          <a:ln>
            <a:noFill/>
          </a:ln>
        </p:spPr>
      </p:pic>
      <p:sp>
        <p:nvSpPr>
          <p:cNvPr id="79" name="Google Shape;79;p16"/>
          <p:cNvSpPr txBox="1">
            <a:spLocks noGrp="1"/>
          </p:cNvSpPr>
          <p:nvPr>
            <p:ph type="ctrTitle"/>
          </p:nvPr>
        </p:nvSpPr>
        <p:spPr>
          <a:xfrm>
            <a:off x="1789200" y="2127150"/>
            <a:ext cx="5565600" cy="889200"/>
          </a:xfrm>
          <a:prstGeom prst="rect">
            <a:avLst/>
          </a:prstGeom>
          <a:noFill/>
          <a:ln>
            <a:noFill/>
          </a:ln>
        </p:spPr>
        <p:txBody>
          <a:bodyPr spcFirstLastPara="1" wrap="square" lIns="0" tIns="0" rIns="0" bIns="0" anchor="ctr" anchorCtr="0">
            <a:noAutofit/>
          </a:bodyPr>
          <a:lstStyle>
            <a:lvl1pPr marL="0" marR="0" lvl="0" indent="0" algn="ctr" rtl="0">
              <a:lnSpc>
                <a:spcPct val="90000"/>
              </a:lnSpc>
              <a:spcBef>
                <a:spcPts val="0"/>
              </a:spcBef>
              <a:spcAft>
                <a:spcPts val="0"/>
              </a:spcAft>
              <a:buClr>
                <a:srgbClr val="FFFFFF"/>
              </a:buClr>
              <a:buSzPts val="3400"/>
              <a:buFont typeface="IBM Plex Sans SemiBold"/>
              <a:buNone/>
              <a:defRPr sz="3400" i="0" u="none" strike="noStrike" cap="none">
                <a:solidFill>
                  <a:srgbClr val="FFFFFF"/>
                </a:solidFill>
                <a:latin typeface="IBM Plex Sans SemiBold"/>
                <a:ea typeface="IBM Plex Sans SemiBold"/>
                <a:cs typeface="IBM Plex Sans SemiBold"/>
                <a:sym typeface="IBM Plex Sans SemiBold"/>
              </a:defRPr>
            </a:lvl1pPr>
            <a:lvl2pPr lvl="1"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2pPr>
            <a:lvl3pPr lvl="2"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3pPr>
            <a:lvl4pPr lvl="3"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4pPr>
            <a:lvl5pPr lvl="4"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5pPr>
            <a:lvl6pPr lvl="5"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6pPr>
            <a:lvl7pPr lvl="6"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7pPr>
            <a:lvl8pPr lvl="7"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8pPr>
            <a:lvl9pPr lvl="8"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9pPr>
          </a:lstStyle>
          <a:p>
            <a:endParaRPr/>
          </a:p>
        </p:txBody>
      </p:sp>
      <p:pic>
        <p:nvPicPr>
          <p:cNvPr id="80" name="Google Shape;80;p16"/>
          <p:cNvPicPr preferRelativeResize="0"/>
          <p:nvPr/>
        </p:nvPicPr>
        <p:blipFill>
          <a:blip r:embed="rId3">
            <a:alphaModFix/>
          </a:blip>
          <a:stretch>
            <a:fillRect/>
          </a:stretch>
        </p:blipFill>
        <p:spPr>
          <a:xfrm>
            <a:off x="3649819" y="3634087"/>
            <a:ext cx="1754120" cy="709312"/>
          </a:xfrm>
          <a:prstGeom prst="rect">
            <a:avLst/>
          </a:prstGeom>
          <a:noFill/>
          <a:ln>
            <a:noFill/>
          </a:ln>
        </p:spPr>
      </p:pic>
      <p:sp>
        <p:nvSpPr>
          <p:cNvPr id="81" name="Google Shape;81;p16"/>
          <p:cNvSpPr txBox="1"/>
          <p:nvPr/>
        </p:nvSpPr>
        <p:spPr>
          <a:xfrm>
            <a:off x="0" y="4299225"/>
            <a:ext cx="9144000" cy="351300"/>
          </a:xfrm>
          <a:prstGeom prst="rect">
            <a:avLst/>
          </a:prstGeom>
          <a:noFill/>
          <a:ln>
            <a:noFill/>
          </a:ln>
        </p:spPr>
        <p:txBody>
          <a:bodyPr spcFirstLastPara="1" wrap="square" lIns="68575" tIns="68575" rIns="68575" bIns="68575" anchor="ctr" anchorCtr="0">
            <a:noAutofit/>
          </a:bodyPr>
          <a:lstStyle/>
          <a:p>
            <a:pPr marL="0" lvl="0" indent="0" algn="ctr" rtl="0">
              <a:spcBef>
                <a:spcPts val="0"/>
              </a:spcBef>
              <a:spcAft>
                <a:spcPts val="0"/>
              </a:spcAft>
              <a:buNone/>
            </a:pPr>
            <a:r>
              <a:rPr lang="fi" sz="1300">
                <a:solidFill>
                  <a:srgbClr val="FFFFFF"/>
                </a:solidFill>
                <a:latin typeface="IBM Plex Sans"/>
                <a:ea typeface="IBM Plex Sans"/>
                <a:cs typeface="IBM Plex Sans"/>
                <a:sym typeface="IBM Plex Sans"/>
              </a:rPr>
              <a:t>#tomorrowbound | avidlyagency.com </a:t>
            </a:r>
            <a:endParaRPr sz="1300">
              <a:solidFill>
                <a:srgbClr val="FFFFFF"/>
              </a:solidFill>
              <a:latin typeface="IBM Plex Sans"/>
              <a:ea typeface="IBM Plex Sans"/>
              <a:cs typeface="IBM Plex Sans"/>
              <a:sym typeface="IBM Plex Sans"/>
            </a:endParaRPr>
          </a:p>
        </p:txBody>
      </p:sp>
      <p:sp>
        <p:nvSpPr>
          <p:cNvPr id="82" name="Google Shape;82;p16"/>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dk1"/>
                </a:solidFill>
                <a:latin typeface="IBM Plex Sans"/>
                <a:ea typeface="IBM Plex Sans"/>
                <a:cs typeface="IBM Plex Sans"/>
                <a:sym typeface="IBM Plex Sans"/>
              </a:defRPr>
            </a:lvl1pPr>
            <a:lvl2pPr lvl="1" algn="r">
              <a:buNone/>
              <a:defRPr sz="1300">
                <a:solidFill>
                  <a:schemeClr val="dk1"/>
                </a:solidFill>
                <a:latin typeface="IBM Plex Sans"/>
                <a:ea typeface="IBM Plex Sans"/>
                <a:cs typeface="IBM Plex Sans"/>
                <a:sym typeface="IBM Plex Sans"/>
              </a:defRPr>
            </a:lvl2pPr>
            <a:lvl3pPr lvl="2" algn="r">
              <a:buNone/>
              <a:defRPr sz="1300">
                <a:solidFill>
                  <a:schemeClr val="dk1"/>
                </a:solidFill>
                <a:latin typeface="IBM Plex Sans"/>
                <a:ea typeface="IBM Plex Sans"/>
                <a:cs typeface="IBM Plex Sans"/>
                <a:sym typeface="IBM Plex Sans"/>
              </a:defRPr>
            </a:lvl3pPr>
            <a:lvl4pPr lvl="3" algn="r">
              <a:buNone/>
              <a:defRPr sz="1300">
                <a:solidFill>
                  <a:schemeClr val="dk1"/>
                </a:solidFill>
                <a:latin typeface="IBM Plex Sans"/>
                <a:ea typeface="IBM Plex Sans"/>
                <a:cs typeface="IBM Plex Sans"/>
                <a:sym typeface="IBM Plex Sans"/>
              </a:defRPr>
            </a:lvl4pPr>
            <a:lvl5pPr lvl="4" algn="r">
              <a:buNone/>
              <a:defRPr sz="1300">
                <a:solidFill>
                  <a:schemeClr val="dk1"/>
                </a:solidFill>
                <a:latin typeface="IBM Plex Sans"/>
                <a:ea typeface="IBM Plex Sans"/>
                <a:cs typeface="IBM Plex Sans"/>
                <a:sym typeface="IBM Plex Sans"/>
              </a:defRPr>
            </a:lvl5pPr>
            <a:lvl6pPr lvl="5" algn="r">
              <a:buNone/>
              <a:defRPr sz="1300">
                <a:solidFill>
                  <a:schemeClr val="dk1"/>
                </a:solidFill>
                <a:latin typeface="IBM Plex Sans"/>
                <a:ea typeface="IBM Plex Sans"/>
                <a:cs typeface="IBM Plex Sans"/>
                <a:sym typeface="IBM Plex Sans"/>
              </a:defRPr>
            </a:lvl6pPr>
            <a:lvl7pPr lvl="6" algn="r">
              <a:buNone/>
              <a:defRPr sz="1300">
                <a:solidFill>
                  <a:schemeClr val="dk1"/>
                </a:solidFill>
                <a:latin typeface="IBM Plex Sans"/>
                <a:ea typeface="IBM Plex Sans"/>
                <a:cs typeface="IBM Plex Sans"/>
                <a:sym typeface="IBM Plex Sans"/>
              </a:defRPr>
            </a:lvl7pPr>
            <a:lvl8pPr lvl="7" algn="r">
              <a:buNone/>
              <a:defRPr sz="1300">
                <a:solidFill>
                  <a:schemeClr val="dk1"/>
                </a:solidFill>
                <a:latin typeface="IBM Plex Sans"/>
                <a:ea typeface="IBM Plex Sans"/>
                <a:cs typeface="IBM Plex Sans"/>
                <a:sym typeface="IBM Plex Sans"/>
              </a:defRPr>
            </a:lvl8pPr>
            <a:lvl9pPr lvl="8" algn="r">
              <a:buNone/>
              <a:defRPr sz="1300">
                <a:solidFill>
                  <a:schemeClr val="dk1"/>
                </a:solidFill>
                <a:latin typeface="IBM Plex Sans"/>
                <a:ea typeface="IBM Plex Sans"/>
                <a:cs typeface="IBM Plex Sans"/>
                <a:sym typeface="IBM Plex Sans"/>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transition spd="med">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Cover">
  <p:cSld name="Title Slide ">
    <p:bg>
      <p:bgPr>
        <a:noFill/>
        <a:effectLst/>
      </p:bgPr>
    </p:bg>
    <p:spTree>
      <p:nvGrpSpPr>
        <p:cNvPr id="1" name="Shape 89"/>
        <p:cNvGrpSpPr/>
        <p:nvPr/>
      </p:nvGrpSpPr>
      <p:grpSpPr>
        <a:xfrm>
          <a:off x="0" y="0"/>
          <a:ext cx="0" cy="0"/>
          <a:chOff x="0" y="0"/>
          <a:chExt cx="0" cy="0"/>
        </a:xfrm>
      </p:grpSpPr>
      <p:pic>
        <p:nvPicPr>
          <p:cNvPr id="90" name="Google Shape;90;p18"/>
          <p:cNvPicPr preferRelativeResize="0"/>
          <p:nvPr/>
        </p:nvPicPr>
        <p:blipFill>
          <a:blip r:embed="rId2">
            <a:alphaModFix/>
          </a:blip>
          <a:stretch>
            <a:fillRect/>
          </a:stretch>
        </p:blipFill>
        <p:spPr>
          <a:xfrm>
            <a:off x="171450" y="171450"/>
            <a:ext cx="4794598" cy="4794598"/>
          </a:xfrm>
          <a:prstGeom prst="rect">
            <a:avLst/>
          </a:prstGeom>
          <a:noFill/>
          <a:ln>
            <a:noFill/>
          </a:ln>
        </p:spPr>
      </p:pic>
      <p:sp>
        <p:nvSpPr>
          <p:cNvPr id="91" name="Google Shape;91;p18"/>
          <p:cNvSpPr txBox="1"/>
          <p:nvPr/>
        </p:nvSpPr>
        <p:spPr>
          <a:xfrm>
            <a:off x="5402419" y="2432494"/>
            <a:ext cx="3277200" cy="8892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None/>
            </a:pPr>
            <a:endParaRPr sz="2300">
              <a:solidFill>
                <a:srgbClr val="000000"/>
              </a:solidFill>
              <a:latin typeface="IBM Plex Sans SemiBold"/>
              <a:ea typeface="IBM Plex Sans SemiBold"/>
              <a:cs typeface="IBM Plex Sans SemiBold"/>
              <a:sym typeface="IBM Plex Sans SemiBold"/>
            </a:endParaRPr>
          </a:p>
        </p:txBody>
      </p:sp>
      <p:sp>
        <p:nvSpPr>
          <p:cNvPr id="92" name="Google Shape;92;p18"/>
          <p:cNvSpPr txBox="1"/>
          <p:nvPr/>
        </p:nvSpPr>
        <p:spPr>
          <a:xfrm>
            <a:off x="5023200" y="4406475"/>
            <a:ext cx="4116000" cy="559500"/>
          </a:xfrm>
          <a:prstGeom prst="rect">
            <a:avLst/>
          </a:prstGeom>
          <a:noFill/>
          <a:ln>
            <a:noFill/>
          </a:ln>
        </p:spPr>
        <p:txBody>
          <a:bodyPr spcFirstLastPara="1" wrap="square" lIns="68575" tIns="68575" rIns="68575" bIns="68575" anchor="t" anchorCtr="0">
            <a:noAutofit/>
          </a:bodyPr>
          <a:lstStyle/>
          <a:p>
            <a:pPr marL="0" lvl="0" indent="0" algn="ctr" rtl="0">
              <a:spcBef>
                <a:spcPts val="700"/>
              </a:spcBef>
              <a:spcAft>
                <a:spcPts val="0"/>
              </a:spcAft>
              <a:buNone/>
            </a:pPr>
            <a:endParaRPr sz="900">
              <a:solidFill>
                <a:srgbClr val="000000"/>
              </a:solidFill>
              <a:latin typeface="IBM Plex Sans"/>
              <a:ea typeface="IBM Plex Sans"/>
              <a:cs typeface="IBM Plex Sans"/>
              <a:sym typeface="IBM Plex Sans"/>
            </a:endParaRPr>
          </a:p>
        </p:txBody>
      </p:sp>
      <p:pic>
        <p:nvPicPr>
          <p:cNvPr id="93" name="Google Shape;93;p18"/>
          <p:cNvPicPr preferRelativeResize="0"/>
          <p:nvPr/>
        </p:nvPicPr>
        <p:blipFill>
          <a:blip r:embed="rId3">
            <a:alphaModFix/>
          </a:blip>
          <a:stretch>
            <a:fillRect/>
          </a:stretch>
        </p:blipFill>
        <p:spPr>
          <a:xfrm>
            <a:off x="5786532" y="359231"/>
            <a:ext cx="2598937" cy="1107432"/>
          </a:xfrm>
          <a:prstGeom prst="rect">
            <a:avLst/>
          </a:prstGeom>
          <a:noFill/>
          <a:ln>
            <a:noFill/>
          </a:ln>
        </p:spPr>
      </p:pic>
    </p:spTree>
  </p:cSld>
  <p:clrMapOvr>
    <a:masterClrMapping/>
  </p:clrMapOvr>
  <p:transition spd="med">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Headline and Textbox" type="obj">
  <p:cSld name="OBJECT">
    <p:spTree>
      <p:nvGrpSpPr>
        <p:cNvPr id="1" name="Shape 94"/>
        <p:cNvGrpSpPr/>
        <p:nvPr/>
      </p:nvGrpSpPr>
      <p:grpSpPr>
        <a:xfrm>
          <a:off x="0" y="0"/>
          <a:ext cx="0" cy="0"/>
          <a:chOff x="0" y="0"/>
          <a:chExt cx="0" cy="0"/>
        </a:xfrm>
      </p:grpSpPr>
      <p:sp>
        <p:nvSpPr>
          <p:cNvPr id="95" name="Google Shape;95;p19"/>
          <p:cNvSpPr txBox="1">
            <a:spLocks noGrp="1"/>
          </p:cNvSpPr>
          <p:nvPr>
            <p:ph type="sldNum" idx="12"/>
          </p:nvPr>
        </p:nvSpPr>
        <p:spPr>
          <a:xfrm>
            <a:off x="197645" y="172781"/>
            <a:ext cx="118500" cy="162000"/>
          </a:xfrm>
          <a:prstGeom prst="rect">
            <a:avLst/>
          </a:prstGeom>
          <a:noFill/>
          <a:ln>
            <a:noFill/>
          </a:ln>
        </p:spPr>
        <p:txBody>
          <a:bodyPr spcFirstLastPara="1" wrap="square" lIns="0" tIns="0" rIns="0" bIns="0" anchor="t" anchorCtr="0">
            <a:noAutofit/>
          </a:bodyPr>
          <a:lstStyle>
            <a:lvl1pPr marL="0" marR="0" lvl="0"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1pPr>
            <a:lvl2pPr marL="0" marR="0" lvl="1"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2pPr>
            <a:lvl3pPr marL="0" marR="0" lvl="2"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3pPr>
            <a:lvl4pPr marL="0" marR="0" lvl="3"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4pPr>
            <a:lvl5pPr marL="0" marR="0" lvl="4"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5pPr>
            <a:lvl6pPr marL="0" marR="0" lvl="5"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6pPr>
            <a:lvl7pPr marL="0" marR="0" lvl="6"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7pPr>
            <a:lvl8pPr marL="0" marR="0" lvl="7"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8pPr>
            <a:lvl9pPr marL="0" marR="0" lvl="8"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9pPr>
          </a:lstStyle>
          <a:p>
            <a:pPr marL="0" lvl="0" indent="0" algn="ctr" rtl="0">
              <a:spcBef>
                <a:spcPts val="0"/>
              </a:spcBef>
              <a:spcAft>
                <a:spcPts val="0"/>
              </a:spcAft>
              <a:buNone/>
            </a:pPr>
            <a:fld id="{00000000-1234-1234-1234-123412341234}" type="slidenum">
              <a:rPr lang="fi"/>
              <a:t>‹#›</a:t>
            </a:fld>
            <a:endParaRPr/>
          </a:p>
        </p:txBody>
      </p:sp>
      <p:sp>
        <p:nvSpPr>
          <p:cNvPr id="96" name="Google Shape;96;p19"/>
          <p:cNvSpPr txBox="1">
            <a:spLocks noGrp="1"/>
          </p:cNvSpPr>
          <p:nvPr>
            <p:ph type="title"/>
          </p:nvPr>
        </p:nvSpPr>
        <p:spPr>
          <a:xfrm>
            <a:off x="366000" y="652706"/>
            <a:ext cx="2101200" cy="36318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chemeClr val="dk1"/>
              </a:buClr>
              <a:buSzPts val="1900"/>
              <a:buFont typeface="IBM Plex Sans Medium"/>
              <a:buNone/>
              <a:defRPr sz="1900" i="0" u="none" strike="noStrike" cap="none">
                <a:solidFill>
                  <a:schemeClr val="dk1"/>
                </a:solidFill>
                <a:latin typeface="IBM Plex Sans Medium"/>
                <a:ea typeface="IBM Plex Sans Medium"/>
                <a:cs typeface="IBM Plex Sans Medium"/>
                <a:sym typeface="IBM Plex Sans Medium"/>
              </a:defRPr>
            </a:lvl1pPr>
            <a:lvl2pPr lvl="1" indent="0" rtl="0">
              <a:lnSpc>
                <a:spcPct val="100000"/>
              </a:lnSpc>
              <a:spcBef>
                <a:spcPts val="0"/>
              </a:spcBef>
              <a:spcAft>
                <a:spcPts val="0"/>
              </a:spcAft>
              <a:buSzPts val="1900"/>
              <a:buFont typeface="IBM Plex Sans Medium"/>
              <a:buNone/>
              <a:defRPr sz="1900">
                <a:latin typeface="IBM Plex Sans Medium"/>
                <a:ea typeface="IBM Plex Sans Medium"/>
                <a:cs typeface="IBM Plex Sans Medium"/>
                <a:sym typeface="IBM Plex Sans Medium"/>
              </a:defRPr>
            </a:lvl2pPr>
            <a:lvl3pPr lvl="2" indent="0" rtl="0">
              <a:lnSpc>
                <a:spcPct val="100000"/>
              </a:lnSpc>
              <a:spcBef>
                <a:spcPts val="0"/>
              </a:spcBef>
              <a:spcAft>
                <a:spcPts val="0"/>
              </a:spcAft>
              <a:buSzPts val="1900"/>
              <a:buFont typeface="IBM Plex Sans Medium"/>
              <a:buNone/>
              <a:defRPr sz="1900">
                <a:latin typeface="IBM Plex Sans Medium"/>
                <a:ea typeface="IBM Plex Sans Medium"/>
                <a:cs typeface="IBM Plex Sans Medium"/>
                <a:sym typeface="IBM Plex Sans Medium"/>
              </a:defRPr>
            </a:lvl3pPr>
            <a:lvl4pPr lvl="3" indent="0" rtl="0">
              <a:lnSpc>
                <a:spcPct val="100000"/>
              </a:lnSpc>
              <a:spcBef>
                <a:spcPts val="0"/>
              </a:spcBef>
              <a:spcAft>
                <a:spcPts val="0"/>
              </a:spcAft>
              <a:buSzPts val="1900"/>
              <a:buFont typeface="IBM Plex Sans Medium"/>
              <a:buNone/>
              <a:defRPr sz="1900">
                <a:latin typeface="IBM Plex Sans Medium"/>
                <a:ea typeface="IBM Plex Sans Medium"/>
                <a:cs typeface="IBM Plex Sans Medium"/>
                <a:sym typeface="IBM Plex Sans Medium"/>
              </a:defRPr>
            </a:lvl4pPr>
            <a:lvl5pPr lvl="4" indent="0" rtl="0">
              <a:lnSpc>
                <a:spcPct val="100000"/>
              </a:lnSpc>
              <a:spcBef>
                <a:spcPts val="0"/>
              </a:spcBef>
              <a:spcAft>
                <a:spcPts val="0"/>
              </a:spcAft>
              <a:buSzPts val="1900"/>
              <a:buFont typeface="IBM Plex Sans Medium"/>
              <a:buNone/>
              <a:defRPr sz="1900">
                <a:latin typeface="IBM Plex Sans Medium"/>
                <a:ea typeface="IBM Plex Sans Medium"/>
                <a:cs typeface="IBM Plex Sans Medium"/>
                <a:sym typeface="IBM Plex Sans Medium"/>
              </a:defRPr>
            </a:lvl5pPr>
            <a:lvl6pPr lvl="5" indent="0" rtl="0">
              <a:lnSpc>
                <a:spcPct val="100000"/>
              </a:lnSpc>
              <a:spcBef>
                <a:spcPts val="0"/>
              </a:spcBef>
              <a:spcAft>
                <a:spcPts val="0"/>
              </a:spcAft>
              <a:buSzPts val="1900"/>
              <a:buFont typeface="IBM Plex Sans Medium"/>
              <a:buNone/>
              <a:defRPr sz="1900">
                <a:latin typeface="IBM Plex Sans Medium"/>
                <a:ea typeface="IBM Plex Sans Medium"/>
                <a:cs typeface="IBM Plex Sans Medium"/>
                <a:sym typeface="IBM Plex Sans Medium"/>
              </a:defRPr>
            </a:lvl6pPr>
            <a:lvl7pPr lvl="6" indent="0" rtl="0">
              <a:lnSpc>
                <a:spcPct val="100000"/>
              </a:lnSpc>
              <a:spcBef>
                <a:spcPts val="0"/>
              </a:spcBef>
              <a:spcAft>
                <a:spcPts val="0"/>
              </a:spcAft>
              <a:buSzPts val="1900"/>
              <a:buFont typeface="IBM Plex Sans Medium"/>
              <a:buNone/>
              <a:defRPr sz="1900">
                <a:latin typeface="IBM Plex Sans Medium"/>
                <a:ea typeface="IBM Plex Sans Medium"/>
                <a:cs typeface="IBM Plex Sans Medium"/>
                <a:sym typeface="IBM Plex Sans Medium"/>
              </a:defRPr>
            </a:lvl7pPr>
            <a:lvl8pPr lvl="7" indent="0" rtl="0">
              <a:lnSpc>
                <a:spcPct val="100000"/>
              </a:lnSpc>
              <a:spcBef>
                <a:spcPts val="0"/>
              </a:spcBef>
              <a:spcAft>
                <a:spcPts val="0"/>
              </a:spcAft>
              <a:buSzPts val="1900"/>
              <a:buFont typeface="IBM Plex Sans Medium"/>
              <a:buNone/>
              <a:defRPr sz="1900">
                <a:latin typeface="IBM Plex Sans Medium"/>
                <a:ea typeface="IBM Plex Sans Medium"/>
                <a:cs typeface="IBM Plex Sans Medium"/>
                <a:sym typeface="IBM Plex Sans Medium"/>
              </a:defRPr>
            </a:lvl8pPr>
            <a:lvl9pPr lvl="8" indent="0" rtl="0">
              <a:lnSpc>
                <a:spcPct val="100000"/>
              </a:lnSpc>
              <a:spcBef>
                <a:spcPts val="0"/>
              </a:spcBef>
              <a:spcAft>
                <a:spcPts val="0"/>
              </a:spcAft>
              <a:buSzPts val="1900"/>
              <a:buFont typeface="IBM Plex Sans Medium"/>
              <a:buNone/>
              <a:defRPr sz="1900">
                <a:latin typeface="IBM Plex Sans Medium"/>
                <a:ea typeface="IBM Plex Sans Medium"/>
                <a:cs typeface="IBM Plex Sans Medium"/>
                <a:sym typeface="IBM Plex Sans Medium"/>
              </a:defRPr>
            </a:lvl9pPr>
          </a:lstStyle>
          <a:p>
            <a:endParaRPr/>
          </a:p>
        </p:txBody>
      </p:sp>
      <p:sp>
        <p:nvSpPr>
          <p:cNvPr id="97" name="Google Shape;97;p19"/>
          <p:cNvSpPr txBox="1">
            <a:spLocks noGrp="1"/>
          </p:cNvSpPr>
          <p:nvPr>
            <p:ph type="body" idx="1"/>
          </p:nvPr>
        </p:nvSpPr>
        <p:spPr>
          <a:xfrm>
            <a:off x="2854013" y="547913"/>
            <a:ext cx="6113100" cy="4423800"/>
          </a:xfrm>
          <a:prstGeom prst="rect">
            <a:avLst/>
          </a:prstGeom>
          <a:noFill/>
          <a:ln>
            <a:noFill/>
          </a:ln>
        </p:spPr>
        <p:txBody>
          <a:bodyPr spcFirstLastPara="1" wrap="square" lIns="68575" tIns="68575" rIns="68575" bIns="68575" anchor="t" anchorCtr="0">
            <a:noAutofit/>
          </a:bodyPr>
          <a:lstStyle>
            <a:lvl1pPr marL="457200" marR="0" lvl="0" indent="-228600" algn="l" rtl="0">
              <a:lnSpc>
                <a:spcPct val="100000"/>
              </a:lnSpc>
              <a:spcBef>
                <a:spcPts val="700"/>
              </a:spcBef>
              <a:spcAft>
                <a:spcPts val="0"/>
              </a:spcAft>
              <a:buClr>
                <a:schemeClr val="dk1"/>
              </a:buClr>
              <a:buSzPts val="1500"/>
              <a:buNone/>
              <a:defRPr sz="1500" i="0" u="none" strike="noStrike" cap="none">
                <a:solidFill>
                  <a:schemeClr val="dk1"/>
                </a:solidFill>
              </a:defRPr>
            </a:lvl1pPr>
            <a:lvl2pPr marL="914400" marR="0" lvl="1" indent="-317500" algn="l" rtl="0">
              <a:lnSpc>
                <a:spcPct val="100000"/>
              </a:lnSpc>
              <a:spcBef>
                <a:spcPts val="700"/>
              </a:spcBef>
              <a:spcAft>
                <a:spcPts val="0"/>
              </a:spcAft>
              <a:buClr>
                <a:schemeClr val="dk1"/>
              </a:buClr>
              <a:buSzPts val="1400"/>
              <a:buChar char="•"/>
              <a:defRPr sz="1400" i="0" u="none" strike="noStrike" cap="none">
                <a:solidFill>
                  <a:schemeClr val="dk1"/>
                </a:solidFill>
              </a:defRPr>
            </a:lvl2pPr>
            <a:lvl3pPr marL="1371600" marR="0" lvl="2" indent="-304800" algn="l" rtl="0">
              <a:lnSpc>
                <a:spcPct val="100000"/>
              </a:lnSpc>
              <a:spcBef>
                <a:spcPts val="700"/>
              </a:spcBef>
              <a:spcAft>
                <a:spcPts val="0"/>
              </a:spcAft>
              <a:buClr>
                <a:schemeClr val="dk1"/>
              </a:buClr>
              <a:buSzPts val="1200"/>
              <a:buChar char="•"/>
              <a:defRPr sz="1200" i="0" u="none" strike="noStrike" cap="none">
                <a:solidFill>
                  <a:schemeClr val="dk1"/>
                </a:solidFill>
              </a:defRPr>
            </a:lvl3pPr>
            <a:lvl4pPr marL="1828800" marR="0" lvl="3" indent="-304800" algn="l" rtl="0">
              <a:lnSpc>
                <a:spcPct val="100000"/>
              </a:lnSpc>
              <a:spcBef>
                <a:spcPts val="700"/>
              </a:spcBef>
              <a:spcAft>
                <a:spcPts val="0"/>
              </a:spcAft>
              <a:buClr>
                <a:schemeClr val="dk1"/>
              </a:buClr>
              <a:buSzPts val="1200"/>
              <a:buChar char="•"/>
              <a:defRPr sz="1200" i="0" u="none" strike="noStrike" cap="none">
                <a:solidFill>
                  <a:schemeClr val="dk1"/>
                </a:solidFill>
              </a:defRPr>
            </a:lvl4pPr>
            <a:lvl5pPr marL="2286000" marR="0" lvl="4" indent="-298450" algn="l" rtl="0">
              <a:lnSpc>
                <a:spcPct val="100000"/>
              </a:lnSpc>
              <a:spcBef>
                <a:spcPts val="700"/>
              </a:spcBef>
              <a:spcAft>
                <a:spcPts val="0"/>
              </a:spcAft>
              <a:buClr>
                <a:schemeClr val="dk1"/>
              </a:buClr>
              <a:buSzPts val="1100"/>
              <a:buChar char="•"/>
              <a:defRPr sz="1100" i="0" u="none" strike="noStrike" cap="none">
                <a:solidFill>
                  <a:schemeClr val="dk1"/>
                </a:solidFill>
              </a:defRPr>
            </a:lvl5pPr>
            <a:lvl6pPr marL="2743200" marR="0" lvl="5" indent="-298450" algn="l" rtl="0">
              <a:lnSpc>
                <a:spcPct val="100000"/>
              </a:lnSpc>
              <a:spcBef>
                <a:spcPts val="700"/>
              </a:spcBef>
              <a:spcAft>
                <a:spcPts val="0"/>
              </a:spcAft>
              <a:buClr>
                <a:schemeClr val="dk1"/>
              </a:buClr>
              <a:buSzPts val="1100"/>
              <a:buChar char="•"/>
              <a:defRPr sz="1100" i="0" u="none" strike="noStrike" cap="none">
                <a:solidFill>
                  <a:schemeClr val="dk1"/>
                </a:solidFill>
              </a:defRPr>
            </a:lvl6pPr>
            <a:lvl7pPr marL="3200400" marR="0" lvl="6" indent="-285750" algn="l" rtl="0">
              <a:lnSpc>
                <a:spcPct val="100000"/>
              </a:lnSpc>
              <a:spcBef>
                <a:spcPts val="700"/>
              </a:spcBef>
              <a:spcAft>
                <a:spcPts val="0"/>
              </a:spcAft>
              <a:buClr>
                <a:schemeClr val="dk1"/>
              </a:buClr>
              <a:buSzPts val="900"/>
              <a:buChar char="•"/>
              <a:defRPr sz="900" i="0" u="none" strike="noStrike" cap="none">
                <a:solidFill>
                  <a:schemeClr val="dk1"/>
                </a:solidFill>
              </a:defRPr>
            </a:lvl7pPr>
            <a:lvl8pPr marL="3657600" marR="0" lvl="7" indent="-285750" algn="l" rtl="0">
              <a:lnSpc>
                <a:spcPct val="100000"/>
              </a:lnSpc>
              <a:spcBef>
                <a:spcPts val="700"/>
              </a:spcBef>
              <a:spcAft>
                <a:spcPts val="0"/>
              </a:spcAft>
              <a:buClr>
                <a:schemeClr val="dk1"/>
              </a:buClr>
              <a:buSzPts val="900"/>
              <a:buChar char="•"/>
              <a:defRPr sz="900" i="0" u="none" strike="noStrike" cap="none">
                <a:solidFill>
                  <a:schemeClr val="dk1"/>
                </a:solidFill>
              </a:defRPr>
            </a:lvl8pPr>
            <a:lvl9pPr marL="4114800" marR="0" lvl="8" indent="-285750" algn="l" rtl="0">
              <a:lnSpc>
                <a:spcPct val="100000"/>
              </a:lnSpc>
              <a:spcBef>
                <a:spcPts val="700"/>
              </a:spcBef>
              <a:spcAft>
                <a:spcPts val="0"/>
              </a:spcAft>
              <a:buClr>
                <a:schemeClr val="dk1"/>
              </a:buClr>
              <a:buSzPts val="900"/>
              <a:buChar char="•"/>
              <a:defRPr sz="900" i="0" u="none" strike="noStrike" cap="none">
                <a:solidFill>
                  <a:schemeClr val="dk1"/>
                </a:solidFill>
              </a:defRPr>
            </a:lvl9pPr>
          </a:lstStyle>
          <a:p>
            <a:endParaRPr/>
          </a:p>
        </p:txBody>
      </p:sp>
    </p:spTree>
  </p:cSld>
  <p:clrMapOvr>
    <a:masterClrMapping/>
  </p:clrMapOvr>
  <p:transition spd="med">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Headline and Textbox 1">
  <p:cSld name="OBJECT_1">
    <p:spTree>
      <p:nvGrpSpPr>
        <p:cNvPr id="1" name="Shape 98"/>
        <p:cNvGrpSpPr/>
        <p:nvPr/>
      </p:nvGrpSpPr>
      <p:grpSpPr>
        <a:xfrm>
          <a:off x="0" y="0"/>
          <a:ext cx="0" cy="0"/>
          <a:chOff x="0" y="0"/>
          <a:chExt cx="0" cy="0"/>
        </a:xfrm>
      </p:grpSpPr>
      <p:sp>
        <p:nvSpPr>
          <p:cNvPr id="99" name="Google Shape;99;p20"/>
          <p:cNvSpPr txBox="1">
            <a:spLocks noGrp="1"/>
          </p:cNvSpPr>
          <p:nvPr>
            <p:ph type="sldNum" idx="12"/>
          </p:nvPr>
        </p:nvSpPr>
        <p:spPr>
          <a:xfrm>
            <a:off x="197645" y="172781"/>
            <a:ext cx="118500" cy="162000"/>
          </a:xfrm>
          <a:prstGeom prst="rect">
            <a:avLst/>
          </a:prstGeom>
          <a:noFill/>
          <a:ln>
            <a:noFill/>
          </a:ln>
        </p:spPr>
        <p:txBody>
          <a:bodyPr spcFirstLastPara="1" wrap="square" lIns="0" tIns="0" rIns="0" bIns="0" anchor="t" anchorCtr="0">
            <a:noAutofit/>
          </a:bodyPr>
          <a:lstStyle>
            <a:lvl1pPr marL="0" marR="0" lvl="0"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1pPr>
            <a:lvl2pPr marL="0" marR="0" lvl="1"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2pPr>
            <a:lvl3pPr marL="0" marR="0" lvl="2"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3pPr>
            <a:lvl4pPr marL="0" marR="0" lvl="3"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4pPr>
            <a:lvl5pPr marL="0" marR="0" lvl="4"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5pPr>
            <a:lvl6pPr marL="0" marR="0" lvl="5"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6pPr>
            <a:lvl7pPr marL="0" marR="0" lvl="6"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7pPr>
            <a:lvl8pPr marL="0" marR="0" lvl="7"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8pPr>
            <a:lvl9pPr marL="0" marR="0" lvl="8"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9pPr>
          </a:lstStyle>
          <a:p>
            <a:pPr marL="0" lvl="0" indent="0" algn="ctr" rtl="0">
              <a:spcBef>
                <a:spcPts val="0"/>
              </a:spcBef>
              <a:spcAft>
                <a:spcPts val="0"/>
              </a:spcAft>
              <a:buNone/>
            </a:pPr>
            <a:fld id="{00000000-1234-1234-1234-123412341234}" type="slidenum">
              <a:rPr lang="fi"/>
              <a:t>‹#›</a:t>
            </a:fld>
            <a:endParaRPr/>
          </a:p>
        </p:txBody>
      </p:sp>
      <p:sp>
        <p:nvSpPr>
          <p:cNvPr id="100" name="Google Shape;100;p20"/>
          <p:cNvSpPr txBox="1">
            <a:spLocks noGrp="1"/>
          </p:cNvSpPr>
          <p:nvPr>
            <p:ph type="title"/>
          </p:nvPr>
        </p:nvSpPr>
        <p:spPr>
          <a:xfrm>
            <a:off x="366000" y="652706"/>
            <a:ext cx="2101200" cy="36318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chemeClr val="dk1"/>
              </a:buClr>
              <a:buSzPts val="1900"/>
              <a:buFont typeface="IBM Plex Sans Medium"/>
              <a:buNone/>
              <a:defRPr sz="1900" i="0" u="none" strike="noStrike" cap="none">
                <a:solidFill>
                  <a:schemeClr val="dk1"/>
                </a:solidFill>
                <a:latin typeface="IBM Plex Sans Medium"/>
                <a:ea typeface="IBM Plex Sans Medium"/>
                <a:cs typeface="IBM Plex Sans Medium"/>
                <a:sym typeface="IBM Plex Sans Medium"/>
              </a:defRPr>
            </a:lvl1pPr>
            <a:lvl2pPr lvl="1" indent="0" rtl="0">
              <a:lnSpc>
                <a:spcPct val="100000"/>
              </a:lnSpc>
              <a:spcBef>
                <a:spcPts val="0"/>
              </a:spcBef>
              <a:spcAft>
                <a:spcPts val="0"/>
              </a:spcAft>
              <a:buSzPts val="1900"/>
              <a:buFont typeface="IBM Plex Sans Medium"/>
              <a:buNone/>
              <a:defRPr sz="1900">
                <a:latin typeface="IBM Plex Sans Medium"/>
                <a:ea typeface="IBM Plex Sans Medium"/>
                <a:cs typeface="IBM Plex Sans Medium"/>
                <a:sym typeface="IBM Plex Sans Medium"/>
              </a:defRPr>
            </a:lvl2pPr>
            <a:lvl3pPr lvl="2" indent="0" rtl="0">
              <a:lnSpc>
                <a:spcPct val="100000"/>
              </a:lnSpc>
              <a:spcBef>
                <a:spcPts val="0"/>
              </a:spcBef>
              <a:spcAft>
                <a:spcPts val="0"/>
              </a:spcAft>
              <a:buSzPts val="1900"/>
              <a:buFont typeface="IBM Plex Sans Medium"/>
              <a:buNone/>
              <a:defRPr sz="1900">
                <a:latin typeface="IBM Plex Sans Medium"/>
                <a:ea typeface="IBM Plex Sans Medium"/>
                <a:cs typeface="IBM Plex Sans Medium"/>
                <a:sym typeface="IBM Plex Sans Medium"/>
              </a:defRPr>
            </a:lvl3pPr>
            <a:lvl4pPr lvl="3" indent="0" rtl="0">
              <a:lnSpc>
                <a:spcPct val="100000"/>
              </a:lnSpc>
              <a:spcBef>
                <a:spcPts val="0"/>
              </a:spcBef>
              <a:spcAft>
                <a:spcPts val="0"/>
              </a:spcAft>
              <a:buSzPts val="1900"/>
              <a:buFont typeface="IBM Plex Sans Medium"/>
              <a:buNone/>
              <a:defRPr sz="1900">
                <a:latin typeface="IBM Plex Sans Medium"/>
                <a:ea typeface="IBM Plex Sans Medium"/>
                <a:cs typeface="IBM Plex Sans Medium"/>
                <a:sym typeface="IBM Plex Sans Medium"/>
              </a:defRPr>
            </a:lvl4pPr>
            <a:lvl5pPr lvl="4" indent="0" rtl="0">
              <a:lnSpc>
                <a:spcPct val="100000"/>
              </a:lnSpc>
              <a:spcBef>
                <a:spcPts val="0"/>
              </a:spcBef>
              <a:spcAft>
                <a:spcPts val="0"/>
              </a:spcAft>
              <a:buSzPts val="1900"/>
              <a:buFont typeface="IBM Plex Sans Medium"/>
              <a:buNone/>
              <a:defRPr sz="1900">
                <a:latin typeface="IBM Plex Sans Medium"/>
                <a:ea typeface="IBM Plex Sans Medium"/>
                <a:cs typeface="IBM Plex Sans Medium"/>
                <a:sym typeface="IBM Plex Sans Medium"/>
              </a:defRPr>
            </a:lvl5pPr>
            <a:lvl6pPr lvl="5" indent="0" rtl="0">
              <a:lnSpc>
                <a:spcPct val="100000"/>
              </a:lnSpc>
              <a:spcBef>
                <a:spcPts val="0"/>
              </a:spcBef>
              <a:spcAft>
                <a:spcPts val="0"/>
              </a:spcAft>
              <a:buSzPts val="1900"/>
              <a:buFont typeface="IBM Plex Sans Medium"/>
              <a:buNone/>
              <a:defRPr sz="1900">
                <a:latin typeface="IBM Plex Sans Medium"/>
                <a:ea typeface="IBM Plex Sans Medium"/>
                <a:cs typeface="IBM Plex Sans Medium"/>
                <a:sym typeface="IBM Plex Sans Medium"/>
              </a:defRPr>
            </a:lvl6pPr>
            <a:lvl7pPr lvl="6" indent="0" rtl="0">
              <a:lnSpc>
                <a:spcPct val="100000"/>
              </a:lnSpc>
              <a:spcBef>
                <a:spcPts val="0"/>
              </a:spcBef>
              <a:spcAft>
                <a:spcPts val="0"/>
              </a:spcAft>
              <a:buSzPts val="1900"/>
              <a:buFont typeface="IBM Plex Sans Medium"/>
              <a:buNone/>
              <a:defRPr sz="1900">
                <a:latin typeface="IBM Plex Sans Medium"/>
                <a:ea typeface="IBM Plex Sans Medium"/>
                <a:cs typeface="IBM Plex Sans Medium"/>
                <a:sym typeface="IBM Plex Sans Medium"/>
              </a:defRPr>
            </a:lvl7pPr>
            <a:lvl8pPr lvl="7" indent="0" rtl="0">
              <a:lnSpc>
                <a:spcPct val="100000"/>
              </a:lnSpc>
              <a:spcBef>
                <a:spcPts val="0"/>
              </a:spcBef>
              <a:spcAft>
                <a:spcPts val="0"/>
              </a:spcAft>
              <a:buSzPts val="1900"/>
              <a:buFont typeface="IBM Plex Sans Medium"/>
              <a:buNone/>
              <a:defRPr sz="1900">
                <a:latin typeface="IBM Plex Sans Medium"/>
                <a:ea typeface="IBM Plex Sans Medium"/>
                <a:cs typeface="IBM Plex Sans Medium"/>
                <a:sym typeface="IBM Plex Sans Medium"/>
              </a:defRPr>
            </a:lvl8pPr>
            <a:lvl9pPr lvl="8" indent="0" rtl="0">
              <a:lnSpc>
                <a:spcPct val="100000"/>
              </a:lnSpc>
              <a:spcBef>
                <a:spcPts val="0"/>
              </a:spcBef>
              <a:spcAft>
                <a:spcPts val="0"/>
              </a:spcAft>
              <a:buSzPts val="1900"/>
              <a:buFont typeface="IBM Plex Sans Medium"/>
              <a:buNone/>
              <a:defRPr sz="1900">
                <a:latin typeface="IBM Plex Sans Medium"/>
                <a:ea typeface="IBM Plex Sans Medium"/>
                <a:cs typeface="IBM Plex Sans Medium"/>
                <a:sym typeface="IBM Plex Sans Medium"/>
              </a:defRPr>
            </a:lvl9pPr>
          </a:lstStyle>
          <a:p>
            <a:endParaRPr/>
          </a:p>
        </p:txBody>
      </p:sp>
      <p:sp>
        <p:nvSpPr>
          <p:cNvPr id="101" name="Google Shape;101;p20"/>
          <p:cNvSpPr txBox="1">
            <a:spLocks noGrp="1"/>
          </p:cNvSpPr>
          <p:nvPr>
            <p:ph type="body" idx="1"/>
          </p:nvPr>
        </p:nvSpPr>
        <p:spPr>
          <a:xfrm>
            <a:off x="2854013" y="547913"/>
            <a:ext cx="6113100" cy="4423800"/>
          </a:xfrm>
          <a:prstGeom prst="rect">
            <a:avLst/>
          </a:prstGeom>
          <a:noFill/>
          <a:ln>
            <a:noFill/>
          </a:ln>
        </p:spPr>
        <p:txBody>
          <a:bodyPr spcFirstLastPara="1" wrap="square" lIns="68575" tIns="68575" rIns="68575" bIns="68575" anchor="t" anchorCtr="0">
            <a:noAutofit/>
          </a:bodyPr>
          <a:lstStyle>
            <a:lvl1pPr marL="457200" marR="0" lvl="0" indent="-323850" algn="l" rtl="0">
              <a:lnSpc>
                <a:spcPct val="100000"/>
              </a:lnSpc>
              <a:spcBef>
                <a:spcPts val="700"/>
              </a:spcBef>
              <a:spcAft>
                <a:spcPts val="0"/>
              </a:spcAft>
              <a:buClr>
                <a:schemeClr val="dk1"/>
              </a:buClr>
              <a:buSzPts val="1500"/>
              <a:buChar char="●"/>
              <a:defRPr sz="1500" i="0" u="none" strike="noStrike" cap="none">
                <a:solidFill>
                  <a:schemeClr val="dk1"/>
                </a:solidFill>
              </a:defRPr>
            </a:lvl1pPr>
            <a:lvl2pPr marL="914400" marR="0" lvl="1" indent="-317500" algn="l" rtl="0">
              <a:lnSpc>
                <a:spcPct val="100000"/>
              </a:lnSpc>
              <a:spcBef>
                <a:spcPts val="700"/>
              </a:spcBef>
              <a:spcAft>
                <a:spcPts val="0"/>
              </a:spcAft>
              <a:buClr>
                <a:schemeClr val="dk1"/>
              </a:buClr>
              <a:buSzPts val="1400"/>
              <a:buChar char="○"/>
              <a:defRPr sz="1400" i="0" u="none" strike="noStrike" cap="none">
                <a:solidFill>
                  <a:schemeClr val="dk1"/>
                </a:solidFill>
              </a:defRPr>
            </a:lvl2pPr>
            <a:lvl3pPr marL="1371600" marR="0" lvl="2" indent="-304800" algn="l" rtl="0">
              <a:lnSpc>
                <a:spcPct val="100000"/>
              </a:lnSpc>
              <a:spcBef>
                <a:spcPts val="700"/>
              </a:spcBef>
              <a:spcAft>
                <a:spcPts val="0"/>
              </a:spcAft>
              <a:buClr>
                <a:schemeClr val="dk1"/>
              </a:buClr>
              <a:buSzPts val="1200"/>
              <a:buChar char="■"/>
              <a:defRPr sz="1200" i="0" u="none" strike="noStrike" cap="none">
                <a:solidFill>
                  <a:schemeClr val="dk1"/>
                </a:solidFill>
              </a:defRPr>
            </a:lvl3pPr>
            <a:lvl4pPr marL="1828800" marR="0" lvl="3" indent="-304800" algn="l" rtl="0">
              <a:lnSpc>
                <a:spcPct val="100000"/>
              </a:lnSpc>
              <a:spcBef>
                <a:spcPts val="700"/>
              </a:spcBef>
              <a:spcAft>
                <a:spcPts val="0"/>
              </a:spcAft>
              <a:buClr>
                <a:schemeClr val="dk1"/>
              </a:buClr>
              <a:buSzPts val="1200"/>
              <a:buChar char="●"/>
              <a:defRPr sz="1200" i="0" u="none" strike="noStrike" cap="none">
                <a:solidFill>
                  <a:schemeClr val="dk1"/>
                </a:solidFill>
              </a:defRPr>
            </a:lvl4pPr>
            <a:lvl5pPr marL="2286000" marR="0" lvl="4" indent="-298450" algn="l" rtl="0">
              <a:lnSpc>
                <a:spcPct val="100000"/>
              </a:lnSpc>
              <a:spcBef>
                <a:spcPts val="700"/>
              </a:spcBef>
              <a:spcAft>
                <a:spcPts val="0"/>
              </a:spcAft>
              <a:buClr>
                <a:schemeClr val="dk1"/>
              </a:buClr>
              <a:buSzPts val="1100"/>
              <a:buChar char="○"/>
              <a:defRPr sz="1100" i="0" u="none" strike="noStrike" cap="none">
                <a:solidFill>
                  <a:schemeClr val="dk1"/>
                </a:solidFill>
              </a:defRPr>
            </a:lvl5pPr>
            <a:lvl6pPr marL="2743200" marR="0" lvl="5" indent="-298450" algn="l" rtl="0">
              <a:lnSpc>
                <a:spcPct val="100000"/>
              </a:lnSpc>
              <a:spcBef>
                <a:spcPts val="700"/>
              </a:spcBef>
              <a:spcAft>
                <a:spcPts val="0"/>
              </a:spcAft>
              <a:buClr>
                <a:schemeClr val="dk1"/>
              </a:buClr>
              <a:buSzPts val="1100"/>
              <a:buChar char="■"/>
              <a:defRPr sz="1100" i="0" u="none" strike="noStrike" cap="none">
                <a:solidFill>
                  <a:schemeClr val="dk1"/>
                </a:solidFill>
              </a:defRPr>
            </a:lvl6pPr>
            <a:lvl7pPr marL="3200400" marR="0" lvl="6" indent="-285750" algn="l" rtl="0">
              <a:lnSpc>
                <a:spcPct val="100000"/>
              </a:lnSpc>
              <a:spcBef>
                <a:spcPts val="700"/>
              </a:spcBef>
              <a:spcAft>
                <a:spcPts val="0"/>
              </a:spcAft>
              <a:buClr>
                <a:schemeClr val="dk1"/>
              </a:buClr>
              <a:buSzPts val="900"/>
              <a:buChar char="●"/>
              <a:defRPr sz="900" i="0" u="none" strike="noStrike" cap="none">
                <a:solidFill>
                  <a:schemeClr val="dk1"/>
                </a:solidFill>
              </a:defRPr>
            </a:lvl7pPr>
            <a:lvl8pPr marL="3657600" marR="0" lvl="7" indent="-285750" algn="l" rtl="0">
              <a:lnSpc>
                <a:spcPct val="100000"/>
              </a:lnSpc>
              <a:spcBef>
                <a:spcPts val="700"/>
              </a:spcBef>
              <a:spcAft>
                <a:spcPts val="0"/>
              </a:spcAft>
              <a:buClr>
                <a:schemeClr val="dk1"/>
              </a:buClr>
              <a:buSzPts val="900"/>
              <a:buChar char="○"/>
              <a:defRPr sz="900" i="0" u="none" strike="noStrike" cap="none">
                <a:solidFill>
                  <a:schemeClr val="dk1"/>
                </a:solidFill>
              </a:defRPr>
            </a:lvl8pPr>
            <a:lvl9pPr marL="4114800" marR="0" lvl="8" indent="-285750" algn="l" rtl="0">
              <a:lnSpc>
                <a:spcPct val="100000"/>
              </a:lnSpc>
              <a:spcBef>
                <a:spcPts val="700"/>
              </a:spcBef>
              <a:spcAft>
                <a:spcPts val="0"/>
              </a:spcAft>
              <a:buClr>
                <a:schemeClr val="dk1"/>
              </a:buClr>
              <a:buSzPts val="900"/>
              <a:buChar char="■"/>
              <a:defRPr sz="900" i="0" u="none" strike="noStrike" cap="none">
                <a:solidFill>
                  <a:schemeClr val="dk1"/>
                </a:solidFill>
              </a:defRPr>
            </a:lvl9pPr>
          </a:lstStyle>
          <a:p>
            <a:endParaRPr/>
          </a:p>
        </p:txBody>
      </p:sp>
    </p:spTree>
  </p:cSld>
  <p:clrMapOvr>
    <a:masterClrMapping/>
  </p:clrMapOvr>
  <p:transition spd="med">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Headline and Two textboxes" type="twoObj">
  <p:cSld name="TWO_OBJECTS">
    <p:spTree>
      <p:nvGrpSpPr>
        <p:cNvPr id="1" name="Shape 102"/>
        <p:cNvGrpSpPr/>
        <p:nvPr/>
      </p:nvGrpSpPr>
      <p:grpSpPr>
        <a:xfrm>
          <a:off x="0" y="0"/>
          <a:ext cx="0" cy="0"/>
          <a:chOff x="0" y="0"/>
          <a:chExt cx="0" cy="0"/>
        </a:xfrm>
      </p:grpSpPr>
      <p:sp>
        <p:nvSpPr>
          <p:cNvPr id="103" name="Google Shape;103;p21"/>
          <p:cNvSpPr txBox="1">
            <a:spLocks noGrp="1"/>
          </p:cNvSpPr>
          <p:nvPr>
            <p:ph type="body" idx="1"/>
          </p:nvPr>
        </p:nvSpPr>
        <p:spPr>
          <a:xfrm>
            <a:off x="2854013" y="547913"/>
            <a:ext cx="3067200" cy="4423800"/>
          </a:xfrm>
          <a:prstGeom prst="rect">
            <a:avLst/>
          </a:prstGeom>
          <a:noFill/>
          <a:ln>
            <a:noFill/>
          </a:ln>
        </p:spPr>
        <p:txBody>
          <a:bodyPr spcFirstLastPara="1" wrap="square" lIns="68575" tIns="68575" rIns="68575" bIns="68575" anchor="t" anchorCtr="0">
            <a:noAutofit/>
          </a:bodyPr>
          <a:lstStyle>
            <a:lvl1pPr marL="457200" marR="0" lvl="0" indent="-228600" algn="l" rtl="0">
              <a:lnSpc>
                <a:spcPct val="100000"/>
              </a:lnSpc>
              <a:spcBef>
                <a:spcPts val="700"/>
              </a:spcBef>
              <a:spcAft>
                <a:spcPts val="0"/>
              </a:spcAft>
              <a:buClr>
                <a:schemeClr val="dk1"/>
              </a:buClr>
              <a:buSzPts val="1500"/>
              <a:buNone/>
              <a:defRPr sz="1500" i="0" u="none" strike="noStrike" cap="none">
                <a:solidFill>
                  <a:schemeClr val="dk1"/>
                </a:solidFill>
              </a:defRPr>
            </a:lvl1pPr>
            <a:lvl2pPr marL="914400" marR="0" lvl="1" indent="-317500" algn="l" rtl="0">
              <a:lnSpc>
                <a:spcPct val="100000"/>
              </a:lnSpc>
              <a:spcBef>
                <a:spcPts val="700"/>
              </a:spcBef>
              <a:spcAft>
                <a:spcPts val="0"/>
              </a:spcAft>
              <a:buClr>
                <a:schemeClr val="dk1"/>
              </a:buClr>
              <a:buSzPts val="1400"/>
              <a:buChar char="•"/>
              <a:defRPr sz="1400" i="0" u="none" strike="noStrike" cap="none">
                <a:solidFill>
                  <a:schemeClr val="dk1"/>
                </a:solidFill>
              </a:defRPr>
            </a:lvl2pPr>
            <a:lvl3pPr marL="1371600" marR="0" lvl="2" indent="-304800" algn="l" rtl="0">
              <a:lnSpc>
                <a:spcPct val="100000"/>
              </a:lnSpc>
              <a:spcBef>
                <a:spcPts val="700"/>
              </a:spcBef>
              <a:spcAft>
                <a:spcPts val="0"/>
              </a:spcAft>
              <a:buClr>
                <a:schemeClr val="dk1"/>
              </a:buClr>
              <a:buSzPts val="1200"/>
              <a:buChar char="•"/>
              <a:defRPr sz="1200" i="0" u="none" strike="noStrike" cap="none">
                <a:solidFill>
                  <a:schemeClr val="dk1"/>
                </a:solidFill>
              </a:defRPr>
            </a:lvl3pPr>
            <a:lvl4pPr marL="1828800" marR="0" lvl="3" indent="-304800" algn="l" rtl="0">
              <a:lnSpc>
                <a:spcPct val="100000"/>
              </a:lnSpc>
              <a:spcBef>
                <a:spcPts val="700"/>
              </a:spcBef>
              <a:spcAft>
                <a:spcPts val="0"/>
              </a:spcAft>
              <a:buClr>
                <a:schemeClr val="dk1"/>
              </a:buClr>
              <a:buSzPts val="1200"/>
              <a:buChar char="•"/>
              <a:defRPr sz="1200" i="0" u="none" strike="noStrike" cap="none">
                <a:solidFill>
                  <a:schemeClr val="dk1"/>
                </a:solidFill>
              </a:defRPr>
            </a:lvl4pPr>
            <a:lvl5pPr marL="2286000" marR="0" lvl="4" indent="-298450" algn="l" rtl="0">
              <a:lnSpc>
                <a:spcPct val="100000"/>
              </a:lnSpc>
              <a:spcBef>
                <a:spcPts val="700"/>
              </a:spcBef>
              <a:spcAft>
                <a:spcPts val="0"/>
              </a:spcAft>
              <a:buClr>
                <a:schemeClr val="dk1"/>
              </a:buClr>
              <a:buSzPts val="1100"/>
              <a:buChar char="•"/>
              <a:defRPr sz="1100" i="0" u="none" strike="noStrike" cap="none">
                <a:solidFill>
                  <a:schemeClr val="dk1"/>
                </a:solidFill>
              </a:defRPr>
            </a:lvl5pPr>
            <a:lvl6pPr marL="2743200" marR="0" lvl="5" indent="-298450" algn="l" rtl="0">
              <a:lnSpc>
                <a:spcPct val="100000"/>
              </a:lnSpc>
              <a:spcBef>
                <a:spcPts val="700"/>
              </a:spcBef>
              <a:spcAft>
                <a:spcPts val="0"/>
              </a:spcAft>
              <a:buClr>
                <a:schemeClr val="dk1"/>
              </a:buClr>
              <a:buSzPts val="1100"/>
              <a:buChar char="•"/>
              <a:defRPr sz="1100" i="0" u="none" strike="noStrike" cap="none">
                <a:solidFill>
                  <a:schemeClr val="dk1"/>
                </a:solidFill>
              </a:defRPr>
            </a:lvl6pPr>
            <a:lvl7pPr marL="3200400" marR="0" lvl="6" indent="-285750" algn="l" rtl="0">
              <a:lnSpc>
                <a:spcPct val="100000"/>
              </a:lnSpc>
              <a:spcBef>
                <a:spcPts val="700"/>
              </a:spcBef>
              <a:spcAft>
                <a:spcPts val="0"/>
              </a:spcAft>
              <a:buClr>
                <a:schemeClr val="dk1"/>
              </a:buClr>
              <a:buSzPts val="900"/>
              <a:buChar char="•"/>
              <a:defRPr sz="900" i="0" u="none" strike="noStrike" cap="none">
                <a:solidFill>
                  <a:schemeClr val="dk1"/>
                </a:solidFill>
              </a:defRPr>
            </a:lvl7pPr>
            <a:lvl8pPr marL="3657600" marR="0" lvl="7" indent="-285750" algn="l" rtl="0">
              <a:lnSpc>
                <a:spcPct val="100000"/>
              </a:lnSpc>
              <a:spcBef>
                <a:spcPts val="700"/>
              </a:spcBef>
              <a:spcAft>
                <a:spcPts val="0"/>
              </a:spcAft>
              <a:buClr>
                <a:schemeClr val="dk1"/>
              </a:buClr>
              <a:buSzPts val="900"/>
              <a:buChar char="•"/>
              <a:defRPr sz="900" i="0" u="none" strike="noStrike" cap="none">
                <a:solidFill>
                  <a:schemeClr val="dk1"/>
                </a:solidFill>
              </a:defRPr>
            </a:lvl8pPr>
            <a:lvl9pPr marL="4114800" marR="0" lvl="8" indent="-285750" algn="l" rtl="0">
              <a:lnSpc>
                <a:spcPct val="100000"/>
              </a:lnSpc>
              <a:spcBef>
                <a:spcPts val="700"/>
              </a:spcBef>
              <a:spcAft>
                <a:spcPts val="0"/>
              </a:spcAft>
              <a:buClr>
                <a:schemeClr val="dk1"/>
              </a:buClr>
              <a:buSzPts val="900"/>
              <a:buChar char="•"/>
              <a:defRPr sz="900" i="0" u="none" strike="noStrike" cap="none">
                <a:solidFill>
                  <a:schemeClr val="dk1"/>
                </a:solidFill>
              </a:defRPr>
            </a:lvl9pPr>
          </a:lstStyle>
          <a:p>
            <a:endParaRPr/>
          </a:p>
        </p:txBody>
      </p:sp>
      <p:sp>
        <p:nvSpPr>
          <p:cNvPr id="104" name="Google Shape;104;p21"/>
          <p:cNvSpPr txBox="1">
            <a:spLocks noGrp="1"/>
          </p:cNvSpPr>
          <p:nvPr>
            <p:ph type="sldNum" idx="12"/>
          </p:nvPr>
        </p:nvSpPr>
        <p:spPr>
          <a:xfrm>
            <a:off x="197645" y="172781"/>
            <a:ext cx="118500" cy="162000"/>
          </a:xfrm>
          <a:prstGeom prst="rect">
            <a:avLst/>
          </a:prstGeom>
          <a:noFill/>
          <a:ln>
            <a:noFill/>
          </a:ln>
        </p:spPr>
        <p:txBody>
          <a:bodyPr spcFirstLastPara="1" wrap="square" lIns="0" tIns="0" rIns="0" bIns="0" anchor="t" anchorCtr="0">
            <a:noAutofit/>
          </a:bodyPr>
          <a:lstStyle>
            <a:lvl1pPr marL="0" marR="0" lvl="0"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1pPr>
            <a:lvl2pPr marL="0" marR="0" lvl="1"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2pPr>
            <a:lvl3pPr marL="0" marR="0" lvl="2"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3pPr>
            <a:lvl4pPr marL="0" marR="0" lvl="3"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4pPr>
            <a:lvl5pPr marL="0" marR="0" lvl="4"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5pPr>
            <a:lvl6pPr marL="0" marR="0" lvl="5"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6pPr>
            <a:lvl7pPr marL="0" marR="0" lvl="6"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7pPr>
            <a:lvl8pPr marL="0" marR="0" lvl="7"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8pPr>
            <a:lvl9pPr marL="0" marR="0" lvl="8"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9pPr>
          </a:lstStyle>
          <a:p>
            <a:pPr marL="0" lvl="0" indent="0" algn="ctr" rtl="0">
              <a:spcBef>
                <a:spcPts val="0"/>
              </a:spcBef>
              <a:spcAft>
                <a:spcPts val="0"/>
              </a:spcAft>
              <a:buNone/>
            </a:pPr>
            <a:fld id="{00000000-1234-1234-1234-123412341234}" type="slidenum">
              <a:rPr lang="fi"/>
              <a:t>‹#›</a:t>
            </a:fld>
            <a:endParaRPr/>
          </a:p>
        </p:txBody>
      </p:sp>
      <p:sp>
        <p:nvSpPr>
          <p:cNvPr id="105" name="Google Shape;105;p21"/>
          <p:cNvSpPr txBox="1">
            <a:spLocks noGrp="1"/>
          </p:cNvSpPr>
          <p:nvPr>
            <p:ph type="title"/>
          </p:nvPr>
        </p:nvSpPr>
        <p:spPr>
          <a:xfrm>
            <a:off x="366000" y="652706"/>
            <a:ext cx="2101200" cy="36318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chemeClr val="dk1"/>
              </a:buClr>
              <a:buSzPts val="1900"/>
              <a:buFont typeface="IBM Plex Sans Medium"/>
              <a:buNone/>
              <a:defRPr sz="1900" i="0" u="none" strike="noStrike" cap="none">
                <a:solidFill>
                  <a:schemeClr val="dk1"/>
                </a:solidFill>
                <a:latin typeface="IBM Plex Sans Medium"/>
                <a:ea typeface="IBM Plex Sans Medium"/>
                <a:cs typeface="IBM Plex Sans Medium"/>
                <a:sym typeface="IBM Plex Sans Medium"/>
              </a:defRPr>
            </a:lvl1pPr>
            <a:lvl2pPr lvl="1" indent="0" rtl="0">
              <a:lnSpc>
                <a:spcPct val="100000"/>
              </a:lnSpc>
              <a:spcBef>
                <a:spcPts val="0"/>
              </a:spcBef>
              <a:spcAft>
                <a:spcPts val="0"/>
              </a:spcAft>
              <a:buSzPts val="1900"/>
              <a:buFont typeface="IBM Plex Sans Medium"/>
              <a:buNone/>
              <a:defRPr sz="1900">
                <a:latin typeface="IBM Plex Sans Medium"/>
                <a:ea typeface="IBM Plex Sans Medium"/>
                <a:cs typeface="IBM Plex Sans Medium"/>
                <a:sym typeface="IBM Plex Sans Medium"/>
              </a:defRPr>
            </a:lvl2pPr>
            <a:lvl3pPr lvl="2" indent="0" rtl="0">
              <a:lnSpc>
                <a:spcPct val="100000"/>
              </a:lnSpc>
              <a:spcBef>
                <a:spcPts val="0"/>
              </a:spcBef>
              <a:spcAft>
                <a:spcPts val="0"/>
              </a:spcAft>
              <a:buSzPts val="1900"/>
              <a:buFont typeface="IBM Plex Sans Medium"/>
              <a:buNone/>
              <a:defRPr sz="1900">
                <a:latin typeface="IBM Plex Sans Medium"/>
                <a:ea typeface="IBM Plex Sans Medium"/>
                <a:cs typeface="IBM Plex Sans Medium"/>
                <a:sym typeface="IBM Plex Sans Medium"/>
              </a:defRPr>
            </a:lvl3pPr>
            <a:lvl4pPr lvl="3" indent="0" rtl="0">
              <a:lnSpc>
                <a:spcPct val="100000"/>
              </a:lnSpc>
              <a:spcBef>
                <a:spcPts val="0"/>
              </a:spcBef>
              <a:spcAft>
                <a:spcPts val="0"/>
              </a:spcAft>
              <a:buSzPts val="1900"/>
              <a:buFont typeface="IBM Plex Sans Medium"/>
              <a:buNone/>
              <a:defRPr sz="1900">
                <a:latin typeface="IBM Plex Sans Medium"/>
                <a:ea typeface="IBM Plex Sans Medium"/>
                <a:cs typeface="IBM Plex Sans Medium"/>
                <a:sym typeface="IBM Plex Sans Medium"/>
              </a:defRPr>
            </a:lvl4pPr>
            <a:lvl5pPr lvl="4" indent="0" rtl="0">
              <a:lnSpc>
                <a:spcPct val="100000"/>
              </a:lnSpc>
              <a:spcBef>
                <a:spcPts val="0"/>
              </a:spcBef>
              <a:spcAft>
                <a:spcPts val="0"/>
              </a:spcAft>
              <a:buSzPts val="1900"/>
              <a:buFont typeface="IBM Plex Sans Medium"/>
              <a:buNone/>
              <a:defRPr sz="1900">
                <a:latin typeface="IBM Plex Sans Medium"/>
                <a:ea typeface="IBM Plex Sans Medium"/>
                <a:cs typeface="IBM Plex Sans Medium"/>
                <a:sym typeface="IBM Plex Sans Medium"/>
              </a:defRPr>
            </a:lvl5pPr>
            <a:lvl6pPr lvl="5" indent="0" rtl="0">
              <a:lnSpc>
                <a:spcPct val="100000"/>
              </a:lnSpc>
              <a:spcBef>
                <a:spcPts val="0"/>
              </a:spcBef>
              <a:spcAft>
                <a:spcPts val="0"/>
              </a:spcAft>
              <a:buSzPts val="1900"/>
              <a:buFont typeface="IBM Plex Sans Medium"/>
              <a:buNone/>
              <a:defRPr sz="1900">
                <a:latin typeface="IBM Plex Sans Medium"/>
                <a:ea typeface="IBM Plex Sans Medium"/>
                <a:cs typeface="IBM Plex Sans Medium"/>
                <a:sym typeface="IBM Plex Sans Medium"/>
              </a:defRPr>
            </a:lvl6pPr>
            <a:lvl7pPr lvl="6" indent="0" rtl="0">
              <a:lnSpc>
                <a:spcPct val="100000"/>
              </a:lnSpc>
              <a:spcBef>
                <a:spcPts val="0"/>
              </a:spcBef>
              <a:spcAft>
                <a:spcPts val="0"/>
              </a:spcAft>
              <a:buSzPts val="1900"/>
              <a:buFont typeface="IBM Plex Sans Medium"/>
              <a:buNone/>
              <a:defRPr sz="1900">
                <a:latin typeface="IBM Plex Sans Medium"/>
                <a:ea typeface="IBM Plex Sans Medium"/>
                <a:cs typeface="IBM Plex Sans Medium"/>
                <a:sym typeface="IBM Plex Sans Medium"/>
              </a:defRPr>
            </a:lvl7pPr>
            <a:lvl8pPr lvl="7" indent="0" rtl="0">
              <a:lnSpc>
                <a:spcPct val="100000"/>
              </a:lnSpc>
              <a:spcBef>
                <a:spcPts val="0"/>
              </a:spcBef>
              <a:spcAft>
                <a:spcPts val="0"/>
              </a:spcAft>
              <a:buSzPts val="1900"/>
              <a:buFont typeface="IBM Plex Sans Medium"/>
              <a:buNone/>
              <a:defRPr sz="1900">
                <a:latin typeface="IBM Plex Sans Medium"/>
                <a:ea typeface="IBM Plex Sans Medium"/>
                <a:cs typeface="IBM Plex Sans Medium"/>
                <a:sym typeface="IBM Plex Sans Medium"/>
              </a:defRPr>
            </a:lvl8pPr>
            <a:lvl9pPr lvl="8" indent="0" rtl="0">
              <a:lnSpc>
                <a:spcPct val="100000"/>
              </a:lnSpc>
              <a:spcBef>
                <a:spcPts val="0"/>
              </a:spcBef>
              <a:spcAft>
                <a:spcPts val="0"/>
              </a:spcAft>
              <a:buSzPts val="1900"/>
              <a:buFont typeface="IBM Plex Sans Medium"/>
              <a:buNone/>
              <a:defRPr sz="1900">
                <a:latin typeface="IBM Plex Sans Medium"/>
                <a:ea typeface="IBM Plex Sans Medium"/>
                <a:cs typeface="IBM Plex Sans Medium"/>
                <a:sym typeface="IBM Plex Sans Medium"/>
              </a:defRPr>
            </a:lvl9pPr>
          </a:lstStyle>
          <a:p>
            <a:endParaRPr/>
          </a:p>
        </p:txBody>
      </p:sp>
      <p:sp>
        <p:nvSpPr>
          <p:cNvPr id="106" name="Google Shape;106;p21"/>
          <p:cNvSpPr txBox="1">
            <a:spLocks noGrp="1"/>
          </p:cNvSpPr>
          <p:nvPr>
            <p:ph type="body" idx="2"/>
          </p:nvPr>
        </p:nvSpPr>
        <p:spPr>
          <a:xfrm>
            <a:off x="5921213" y="547913"/>
            <a:ext cx="3067200" cy="4423800"/>
          </a:xfrm>
          <a:prstGeom prst="rect">
            <a:avLst/>
          </a:prstGeom>
          <a:noFill/>
          <a:ln>
            <a:noFill/>
          </a:ln>
        </p:spPr>
        <p:txBody>
          <a:bodyPr spcFirstLastPara="1" wrap="square" lIns="68575" tIns="68575" rIns="68575" bIns="68575" anchor="t" anchorCtr="0">
            <a:noAutofit/>
          </a:bodyPr>
          <a:lstStyle>
            <a:lvl1pPr marL="457200" marR="0" lvl="0" indent="-228600" algn="l" rtl="0">
              <a:lnSpc>
                <a:spcPct val="100000"/>
              </a:lnSpc>
              <a:spcBef>
                <a:spcPts val="700"/>
              </a:spcBef>
              <a:spcAft>
                <a:spcPts val="0"/>
              </a:spcAft>
              <a:buClr>
                <a:schemeClr val="dk1"/>
              </a:buClr>
              <a:buSzPts val="1500"/>
              <a:buNone/>
              <a:defRPr sz="1500" i="0" u="none" strike="noStrike" cap="none">
                <a:solidFill>
                  <a:schemeClr val="dk1"/>
                </a:solidFill>
              </a:defRPr>
            </a:lvl1pPr>
            <a:lvl2pPr marL="914400" marR="0" lvl="1" indent="-317500" algn="l" rtl="0">
              <a:lnSpc>
                <a:spcPct val="100000"/>
              </a:lnSpc>
              <a:spcBef>
                <a:spcPts val="700"/>
              </a:spcBef>
              <a:spcAft>
                <a:spcPts val="0"/>
              </a:spcAft>
              <a:buClr>
                <a:schemeClr val="dk1"/>
              </a:buClr>
              <a:buSzPts val="1400"/>
              <a:buChar char="•"/>
              <a:defRPr sz="1400" i="0" u="none" strike="noStrike" cap="none">
                <a:solidFill>
                  <a:schemeClr val="dk1"/>
                </a:solidFill>
              </a:defRPr>
            </a:lvl2pPr>
            <a:lvl3pPr marL="1371600" marR="0" lvl="2" indent="-304800" algn="l" rtl="0">
              <a:lnSpc>
                <a:spcPct val="100000"/>
              </a:lnSpc>
              <a:spcBef>
                <a:spcPts val="700"/>
              </a:spcBef>
              <a:spcAft>
                <a:spcPts val="0"/>
              </a:spcAft>
              <a:buClr>
                <a:schemeClr val="dk1"/>
              </a:buClr>
              <a:buSzPts val="1200"/>
              <a:buChar char="•"/>
              <a:defRPr sz="1200" i="0" u="none" strike="noStrike" cap="none">
                <a:solidFill>
                  <a:schemeClr val="dk1"/>
                </a:solidFill>
              </a:defRPr>
            </a:lvl3pPr>
            <a:lvl4pPr marL="1828800" marR="0" lvl="3" indent="-304800" algn="l" rtl="0">
              <a:lnSpc>
                <a:spcPct val="100000"/>
              </a:lnSpc>
              <a:spcBef>
                <a:spcPts val="700"/>
              </a:spcBef>
              <a:spcAft>
                <a:spcPts val="0"/>
              </a:spcAft>
              <a:buClr>
                <a:schemeClr val="dk1"/>
              </a:buClr>
              <a:buSzPts val="1200"/>
              <a:buChar char="•"/>
              <a:defRPr sz="1200" i="0" u="none" strike="noStrike" cap="none">
                <a:solidFill>
                  <a:schemeClr val="dk1"/>
                </a:solidFill>
              </a:defRPr>
            </a:lvl4pPr>
            <a:lvl5pPr marL="2286000" marR="0" lvl="4" indent="-298450" algn="l" rtl="0">
              <a:lnSpc>
                <a:spcPct val="100000"/>
              </a:lnSpc>
              <a:spcBef>
                <a:spcPts val="700"/>
              </a:spcBef>
              <a:spcAft>
                <a:spcPts val="0"/>
              </a:spcAft>
              <a:buClr>
                <a:schemeClr val="dk1"/>
              </a:buClr>
              <a:buSzPts val="1100"/>
              <a:buChar char="•"/>
              <a:defRPr sz="1100" i="0" u="none" strike="noStrike" cap="none">
                <a:solidFill>
                  <a:schemeClr val="dk1"/>
                </a:solidFill>
              </a:defRPr>
            </a:lvl5pPr>
            <a:lvl6pPr marL="2743200" marR="0" lvl="5" indent="-298450" algn="l" rtl="0">
              <a:lnSpc>
                <a:spcPct val="100000"/>
              </a:lnSpc>
              <a:spcBef>
                <a:spcPts val="700"/>
              </a:spcBef>
              <a:spcAft>
                <a:spcPts val="0"/>
              </a:spcAft>
              <a:buClr>
                <a:schemeClr val="dk1"/>
              </a:buClr>
              <a:buSzPts val="1100"/>
              <a:buChar char="•"/>
              <a:defRPr sz="1100" i="0" u="none" strike="noStrike" cap="none">
                <a:solidFill>
                  <a:schemeClr val="dk1"/>
                </a:solidFill>
              </a:defRPr>
            </a:lvl6pPr>
            <a:lvl7pPr marL="3200400" marR="0" lvl="6" indent="-285750" algn="l" rtl="0">
              <a:lnSpc>
                <a:spcPct val="100000"/>
              </a:lnSpc>
              <a:spcBef>
                <a:spcPts val="700"/>
              </a:spcBef>
              <a:spcAft>
                <a:spcPts val="0"/>
              </a:spcAft>
              <a:buClr>
                <a:schemeClr val="dk1"/>
              </a:buClr>
              <a:buSzPts val="900"/>
              <a:buChar char="•"/>
              <a:defRPr sz="900" i="0" u="none" strike="noStrike" cap="none">
                <a:solidFill>
                  <a:schemeClr val="dk1"/>
                </a:solidFill>
              </a:defRPr>
            </a:lvl7pPr>
            <a:lvl8pPr marL="3657600" marR="0" lvl="7" indent="-285750" algn="l" rtl="0">
              <a:lnSpc>
                <a:spcPct val="100000"/>
              </a:lnSpc>
              <a:spcBef>
                <a:spcPts val="700"/>
              </a:spcBef>
              <a:spcAft>
                <a:spcPts val="0"/>
              </a:spcAft>
              <a:buClr>
                <a:schemeClr val="dk1"/>
              </a:buClr>
              <a:buSzPts val="900"/>
              <a:buChar char="•"/>
              <a:defRPr sz="900" i="0" u="none" strike="noStrike" cap="none">
                <a:solidFill>
                  <a:schemeClr val="dk1"/>
                </a:solidFill>
              </a:defRPr>
            </a:lvl8pPr>
            <a:lvl9pPr marL="4114800" marR="0" lvl="8" indent="-285750" algn="l" rtl="0">
              <a:lnSpc>
                <a:spcPct val="100000"/>
              </a:lnSpc>
              <a:spcBef>
                <a:spcPts val="700"/>
              </a:spcBef>
              <a:spcAft>
                <a:spcPts val="0"/>
              </a:spcAft>
              <a:buClr>
                <a:schemeClr val="dk1"/>
              </a:buClr>
              <a:buSzPts val="900"/>
              <a:buChar char="•"/>
              <a:defRPr sz="900" i="0" u="none" strike="noStrike" cap="none">
                <a:solidFill>
                  <a:schemeClr val="dk1"/>
                </a:solidFill>
              </a:defRPr>
            </a:lvl9pPr>
          </a:lstStyle>
          <a:p>
            <a:endParaRPr/>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Cover 2">
  <p:cSld name="Title Slide _1">
    <p:bg>
      <p:bgPr>
        <a:noFill/>
        <a:effectLst/>
      </p:bgPr>
    </p:bg>
    <p:spTree>
      <p:nvGrpSpPr>
        <p:cNvPr id="1" name="Shape 16"/>
        <p:cNvGrpSpPr/>
        <p:nvPr/>
      </p:nvGrpSpPr>
      <p:grpSpPr>
        <a:xfrm>
          <a:off x="0" y="0"/>
          <a:ext cx="0" cy="0"/>
          <a:chOff x="0" y="0"/>
          <a:chExt cx="0" cy="0"/>
        </a:xfrm>
      </p:grpSpPr>
      <p:sp>
        <p:nvSpPr>
          <p:cNvPr id="17" name="Google Shape;17;p3"/>
          <p:cNvSpPr txBox="1">
            <a:spLocks noGrp="1"/>
          </p:cNvSpPr>
          <p:nvPr>
            <p:ph type="ctrTitle"/>
          </p:nvPr>
        </p:nvSpPr>
        <p:spPr>
          <a:xfrm>
            <a:off x="5402419" y="2060494"/>
            <a:ext cx="3277200" cy="889200"/>
          </a:xfrm>
          <a:prstGeom prst="rect">
            <a:avLst/>
          </a:prstGeom>
          <a:noFill/>
          <a:ln>
            <a:noFill/>
          </a:ln>
        </p:spPr>
        <p:txBody>
          <a:bodyPr spcFirstLastPara="1" wrap="square" lIns="0" tIns="0" rIns="0" bIns="0" anchor="t" anchorCtr="0">
            <a:noAutofit/>
          </a:bodyPr>
          <a:lstStyle>
            <a:lvl1pPr marL="0" marR="0" lvl="0" indent="0" algn="ctr" rtl="0">
              <a:lnSpc>
                <a:spcPct val="90000"/>
              </a:lnSpc>
              <a:spcBef>
                <a:spcPts val="0"/>
              </a:spcBef>
              <a:spcAft>
                <a:spcPts val="0"/>
              </a:spcAft>
              <a:buClr>
                <a:schemeClr val="dk1"/>
              </a:buClr>
              <a:buSzPts val="2400"/>
              <a:buFont typeface="IBM Plex Sans SemiBold"/>
              <a:buNone/>
              <a:defRPr sz="2400" i="0" u="none" strike="noStrike" cap="none">
                <a:solidFill>
                  <a:schemeClr val="dk1"/>
                </a:solidFill>
                <a:latin typeface="IBM Plex Sans SemiBold"/>
                <a:ea typeface="IBM Plex Sans SemiBold"/>
                <a:cs typeface="IBM Plex Sans SemiBold"/>
                <a:sym typeface="IBM Plex Sans SemiBold"/>
              </a:defRPr>
            </a:lvl1pPr>
            <a:lvl2pPr lvl="1" indent="0" algn="ctr" rtl="0">
              <a:spcBef>
                <a:spcPts val="0"/>
              </a:spcBef>
              <a:spcAft>
                <a:spcPts val="0"/>
              </a:spcAft>
              <a:buSzPts val="2000"/>
              <a:buFont typeface="IBM Plex Sans SemiBold"/>
              <a:buNone/>
              <a:defRPr sz="2000">
                <a:latin typeface="IBM Plex Sans SemiBold"/>
                <a:ea typeface="IBM Plex Sans SemiBold"/>
                <a:cs typeface="IBM Plex Sans SemiBold"/>
                <a:sym typeface="IBM Plex Sans SemiBold"/>
              </a:defRPr>
            </a:lvl2pPr>
            <a:lvl3pPr lvl="2" indent="0" algn="ctr" rtl="0">
              <a:spcBef>
                <a:spcPts val="0"/>
              </a:spcBef>
              <a:spcAft>
                <a:spcPts val="0"/>
              </a:spcAft>
              <a:buSzPts val="2000"/>
              <a:buFont typeface="IBM Plex Sans SemiBold"/>
              <a:buNone/>
              <a:defRPr sz="2000">
                <a:latin typeface="IBM Plex Sans SemiBold"/>
                <a:ea typeface="IBM Plex Sans SemiBold"/>
                <a:cs typeface="IBM Plex Sans SemiBold"/>
                <a:sym typeface="IBM Plex Sans SemiBold"/>
              </a:defRPr>
            </a:lvl3pPr>
            <a:lvl4pPr lvl="3" indent="0" algn="ctr" rtl="0">
              <a:spcBef>
                <a:spcPts val="0"/>
              </a:spcBef>
              <a:spcAft>
                <a:spcPts val="0"/>
              </a:spcAft>
              <a:buSzPts val="2000"/>
              <a:buFont typeface="IBM Plex Sans SemiBold"/>
              <a:buNone/>
              <a:defRPr sz="2000">
                <a:latin typeface="IBM Plex Sans SemiBold"/>
                <a:ea typeface="IBM Plex Sans SemiBold"/>
                <a:cs typeface="IBM Plex Sans SemiBold"/>
                <a:sym typeface="IBM Plex Sans SemiBold"/>
              </a:defRPr>
            </a:lvl4pPr>
            <a:lvl5pPr lvl="4" indent="0" algn="ctr" rtl="0">
              <a:spcBef>
                <a:spcPts val="0"/>
              </a:spcBef>
              <a:spcAft>
                <a:spcPts val="0"/>
              </a:spcAft>
              <a:buSzPts val="2000"/>
              <a:buFont typeface="IBM Plex Sans SemiBold"/>
              <a:buNone/>
              <a:defRPr sz="2000">
                <a:latin typeface="IBM Plex Sans SemiBold"/>
                <a:ea typeface="IBM Plex Sans SemiBold"/>
                <a:cs typeface="IBM Plex Sans SemiBold"/>
                <a:sym typeface="IBM Plex Sans SemiBold"/>
              </a:defRPr>
            </a:lvl5pPr>
            <a:lvl6pPr lvl="5" indent="0" algn="ctr" rtl="0">
              <a:spcBef>
                <a:spcPts val="0"/>
              </a:spcBef>
              <a:spcAft>
                <a:spcPts val="0"/>
              </a:spcAft>
              <a:buSzPts val="2000"/>
              <a:buFont typeface="IBM Plex Sans SemiBold"/>
              <a:buNone/>
              <a:defRPr sz="2000">
                <a:latin typeface="IBM Plex Sans SemiBold"/>
                <a:ea typeface="IBM Plex Sans SemiBold"/>
                <a:cs typeface="IBM Plex Sans SemiBold"/>
                <a:sym typeface="IBM Plex Sans SemiBold"/>
              </a:defRPr>
            </a:lvl6pPr>
            <a:lvl7pPr lvl="6" indent="0" algn="ctr" rtl="0">
              <a:spcBef>
                <a:spcPts val="0"/>
              </a:spcBef>
              <a:spcAft>
                <a:spcPts val="0"/>
              </a:spcAft>
              <a:buSzPts val="2000"/>
              <a:buFont typeface="IBM Plex Sans SemiBold"/>
              <a:buNone/>
              <a:defRPr sz="2000">
                <a:latin typeface="IBM Plex Sans SemiBold"/>
                <a:ea typeface="IBM Plex Sans SemiBold"/>
                <a:cs typeface="IBM Plex Sans SemiBold"/>
                <a:sym typeface="IBM Plex Sans SemiBold"/>
              </a:defRPr>
            </a:lvl7pPr>
            <a:lvl8pPr lvl="7" indent="0" algn="ctr" rtl="0">
              <a:spcBef>
                <a:spcPts val="0"/>
              </a:spcBef>
              <a:spcAft>
                <a:spcPts val="0"/>
              </a:spcAft>
              <a:buSzPts val="2000"/>
              <a:buFont typeface="IBM Plex Sans SemiBold"/>
              <a:buNone/>
              <a:defRPr sz="2000">
                <a:latin typeface="IBM Plex Sans SemiBold"/>
                <a:ea typeface="IBM Plex Sans SemiBold"/>
                <a:cs typeface="IBM Plex Sans SemiBold"/>
                <a:sym typeface="IBM Plex Sans SemiBold"/>
              </a:defRPr>
            </a:lvl8pPr>
            <a:lvl9pPr lvl="8" indent="0" algn="ctr" rtl="0">
              <a:spcBef>
                <a:spcPts val="0"/>
              </a:spcBef>
              <a:spcAft>
                <a:spcPts val="0"/>
              </a:spcAft>
              <a:buSzPts val="2000"/>
              <a:buFont typeface="IBM Plex Sans SemiBold"/>
              <a:buNone/>
              <a:defRPr sz="2000">
                <a:latin typeface="IBM Plex Sans SemiBold"/>
                <a:ea typeface="IBM Plex Sans SemiBold"/>
                <a:cs typeface="IBM Plex Sans SemiBold"/>
                <a:sym typeface="IBM Plex Sans SemiBold"/>
              </a:defRPr>
            </a:lvl9pPr>
          </a:lstStyle>
          <a:p>
            <a:endParaRPr/>
          </a:p>
        </p:txBody>
      </p:sp>
      <p:sp>
        <p:nvSpPr>
          <p:cNvPr id="18" name="Google Shape;18;p3"/>
          <p:cNvSpPr txBox="1">
            <a:spLocks noGrp="1"/>
          </p:cNvSpPr>
          <p:nvPr>
            <p:ph type="subTitle" idx="1"/>
          </p:nvPr>
        </p:nvSpPr>
        <p:spPr>
          <a:xfrm>
            <a:off x="5023200" y="4406475"/>
            <a:ext cx="4116000" cy="559500"/>
          </a:xfrm>
          <a:prstGeom prst="rect">
            <a:avLst/>
          </a:prstGeom>
          <a:noFill/>
          <a:ln>
            <a:noFill/>
          </a:ln>
        </p:spPr>
        <p:txBody>
          <a:bodyPr spcFirstLastPara="1" wrap="square" lIns="68575" tIns="68575" rIns="68575" bIns="68575" anchor="b" anchorCtr="0">
            <a:noAutofit/>
          </a:bodyPr>
          <a:lstStyle>
            <a:lvl1pPr marL="0" marR="0" lvl="0" indent="0" algn="ctr" rtl="0">
              <a:lnSpc>
                <a:spcPct val="100000"/>
              </a:lnSpc>
              <a:spcBef>
                <a:spcPts val="700"/>
              </a:spcBef>
              <a:spcAft>
                <a:spcPts val="0"/>
              </a:spcAft>
              <a:buClr>
                <a:schemeClr val="dk1"/>
              </a:buClr>
              <a:buSzPts val="900"/>
              <a:buFont typeface="IBM Plex Sans"/>
              <a:buNone/>
              <a:defRPr sz="900" i="0" u="none" strike="noStrike" cap="none">
                <a:solidFill>
                  <a:schemeClr val="dk1"/>
                </a:solidFill>
                <a:latin typeface="IBM Plex Sans"/>
                <a:ea typeface="IBM Plex Sans"/>
                <a:cs typeface="IBM Plex Sans"/>
                <a:sym typeface="IBM Plex Sans"/>
              </a:defRPr>
            </a:lvl1pPr>
            <a:lvl2pPr marL="342900" marR="0" lvl="1" indent="0" algn="ctr" rtl="0">
              <a:lnSpc>
                <a:spcPct val="100000"/>
              </a:lnSpc>
              <a:spcBef>
                <a:spcPts val="700"/>
              </a:spcBef>
              <a:spcAft>
                <a:spcPts val="0"/>
              </a:spcAft>
              <a:buClr>
                <a:schemeClr val="dk1"/>
              </a:buClr>
              <a:buSzPts val="1500"/>
              <a:buFont typeface="Arial"/>
              <a:buNone/>
              <a:defRPr sz="1500" b="0" i="0" u="none" strike="noStrike" cap="none">
                <a:solidFill>
                  <a:schemeClr val="dk1"/>
                </a:solidFill>
                <a:latin typeface="Carme"/>
                <a:ea typeface="Carme"/>
                <a:cs typeface="Carme"/>
                <a:sym typeface="Carme"/>
              </a:defRPr>
            </a:lvl2pPr>
            <a:lvl3pPr marL="685800" marR="0" lvl="2" indent="0" algn="ctr" rtl="0">
              <a:lnSpc>
                <a:spcPct val="100000"/>
              </a:lnSpc>
              <a:spcBef>
                <a:spcPts val="700"/>
              </a:spcBef>
              <a:spcAft>
                <a:spcPts val="0"/>
              </a:spcAft>
              <a:buClr>
                <a:schemeClr val="dk1"/>
              </a:buClr>
              <a:buSzPts val="1400"/>
              <a:buFont typeface="Arial"/>
              <a:buNone/>
              <a:defRPr sz="1400" b="0" i="0" u="none" strike="noStrike" cap="none">
                <a:solidFill>
                  <a:schemeClr val="dk1"/>
                </a:solidFill>
                <a:latin typeface="Carme"/>
                <a:ea typeface="Carme"/>
                <a:cs typeface="Carme"/>
                <a:sym typeface="Carme"/>
              </a:defRPr>
            </a:lvl3pPr>
            <a:lvl4pPr marL="1028700" marR="0" lvl="3" indent="0" algn="ctr" rtl="0">
              <a:lnSpc>
                <a:spcPct val="100000"/>
              </a:lnSpc>
              <a:spcBef>
                <a:spcPts val="700"/>
              </a:spcBef>
              <a:spcAft>
                <a:spcPts val="0"/>
              </a:spcAft>
              <a:buClr>
                <a:schemeClr val="dk1"/>
              </a:buClr>
              <a:buSzPts val="1200"/>
              <a:buFont typeface="Arial"/>
              <a:buNone/>
              <a:defRPr sz="1200" b="0" i="0" u="none" strike="noStrike" cap="none">
                <a:solidFill>
                  <a:schemeClr val="dk1"/>
                </a:solidFill>
                <a:latin typeface="Carme"/>
                <a:ea typeface="Carme"/>
                <a:cs typeface="Carme"/>
                <a:sym typeface="Carme"/>
              </a:defRPr>
            </a:lvl4pPr>
            <a:lvl5pPr marL="1371600" marR="0" lvl="4" indent="0" algn="ctr" rtl="0">
              <a:lnSpc>
                <a:spcPct val="100000"/>
              </a:lnSpc>
              <a:spcBef>
                <a:spcPts val="700"/>
              </a:spcBef>
              <a:spcAft>
                <a:spcPts val="0"/>
              </a:spcAft>
              <a:buClr>
                <a:schemeClr val="dk1"/>
              </a:buClr>
              <a:buSzPts val="1200"/>
              <a:buFont typeface="Arial"/>
              <a:buNone/>
              <a:defRPr sz="1200" b="0" i="0" u="none" strike="noStrike" cap="none">
                <a:solidFill>
                  <a:schemeClr val="dk1"/>
                </a:solidFill>
                <a:latin typeface="Carme"/>
                <a:ea typeface="Carme"/>
                <a:cs typeface="Carme"/>
                <a:sym typeface="Carme"/>
              </a:defRPr>
            </a:lvl5pPr>
            <a:lvl6pPr marL="1714500" marR="0" lvl="5" indent="0" algn="ctr" rtl="0">
              <a:lnSpc>
                <a:spcPct val="100000"/>
              </a:lnSpc>
              <a:spcBef>
                <a:spcPts val="7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2057400" marR="0" lvl="6" indent="0" algn="ctr" rtl="0">
              <a:lnSpc>
                <a:spcPct val="100000"/>
              </a:lnSpc>
              <a:spcBef>
                <a:spcPts val="7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2400300" marR="0" lvl="7" indent="0" algn="ctr" rtl="0">
              <a:lnSpc>
                <a:spcPct val="100000"/>
              </a:lnSpc>
              <a:spcBef>
                <a:spcPts val="7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2743200" marR="0" lvl="8" indent="0" algn="ctr" rtl="0">
              <a:lnSpc>
                <a:spcPct val="100000"/>
              </a:lnSpc>
              <a:spcBef>
                <a:spcPts val="7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pic>
        <p:nvPicPr>
          <p:cNvPr id="19" name="Google Shape;19;p3"/>
          <p:cNvPicPr preferRelativeResize="0"/>
          <p:nvPr/>
        </p:nvPicPr>
        <p:blipFill>
          <a:blip r:embed="rId2">
            <a:alphaModFix/>
          </a:blip>
          <a:stretch>
            <a:fillRect/>
          </a:stretch>
        </p:blipFill>
        <p:spPr>
          <a:xfrm>
            <a:off x="5848350" y="385575"/>
            <a:ext cx="2475299" cy="1054751"/>
          </a:xfrm>
          <a:prstGeom prst="rect">
            <a:avLst/>
          </a:prstGeom>
          <a:noFill/>
          <a:ln>
            <a:noFill/>
          </a:ln>
        </p:spPr>
      </p:pic>
      <p:pic>
        <p:nvPicPr>
          <p:cNvPr id="20" name="Google Shape;20;p3"/>
          <p:cNvPicPr preferRelativeResize="0"/>
          <p:nvPr/>
        </p:nvPicPr>
        <p:blipFill>
          <a:blip r:embed="rId3">
            <a:alphaModFix/>
          </a:blip>
          <a:stretch>
            <a:fillRect/>
          </a:stretch>
        </p:blipFill>
        <p:spPr>
          <a:xfrm>
            <a:off x="175800" y="155925"/>
            <a:ext cx="4810049" cy="4810049"/>
          </a:xfrm>
          <a:prstGeom prst="rect">
            <a:avLst/>
          </a:prstGeom>
          <a:noFill/>
          <a:ln>
            <a:noFill/>
          </a:ln>
        </p:spPr>
      </p:pic>
      <p:sp>
        <p:nvSpPr>
          <p:cNvPr id="21" name="Google Shape;21;p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dk1"/>
                </a:solidFill>
                <a:latin typeface="IBM Plex Sans"/>
                <a:ea typeface="IBM Plex Sans"/>
                <a:cs typeface="IBM Plex Sans"/>
                <a:sym typeface="IBM Plex Sans"/>
              </a:defRPr>
            </a:lvl1pPr>
            <a:lvl2pPr lvl="1" algn="r">
              <a:buNone/>
              <a:defRPr sz="1300">
                <a:solidFill>
                  <a:schemeClr val="dk1"/>
                </a:solidFill>
                <a:latin typeface="IBM Plex Sans"/>
                <a:ea typeface="IBM Plex Sans"/>
                <a:cs typeface="IBM Plex Sans"/>
                <a:sym typeface="IBM Plex Sans"/>
              </a:defRPr>
            </a:lvl2pPr>
            <a:lvl3pPr lvl="2" algn="r">
              <a:buNone/>
              <a:defRPr sz="1300">
                <a:solidFill>
                  <a:schemeClr val="dk1"/>
                </a:solidFill>
                <a:latin typeface="IBM Plex Sans"/>
                <a:ea typeface="IBM Plex Sans"/>
                <a:cs typeface="IBM Plex Sans"/>
                <a:sym typeface="IBM Plex Sans"/>
              </a:defRPr>
            </a:lvl3pPr>
            <a:lvl4pPr lvl="3" algn="r">
              <a:buNone/>
              <a:defRPr sz="1300">
                <a:solidFill>
                  <a:schemeClr val="dk1"/>
                </a:solidFill>
                <a:latin typeface="IBM Plex Sans"/>
                <a:ea typeface="IBM Plex Sans"/>
                <a:cs typeface="IBM Plex Sans"/>
                <a:sym typeface="IBM Plex Sans"/>
              </a:defRPr>
            </a:lvl4pPr>
            <a:lvl5pPr lvl="4" algn="r">
              <a:buNone/>
              <a:defRPr sz="1300">
                <a:solidFill>
                  <a:schemeClr val="dk1"/>
                </a:solidFill>
                <a:latin typeface="IBM Plex Sans"/>
                <a:ea typeface="IBM Plex Sans"/>
                <a:cs typeface="IBM Plex Sans"/>
                <a:sym typeface="IBM Plex Sans"/>
              </a:defRPr>
            </a:lvl5pPr>
            <a:lvl6pPr lvl="5" algn="r">
              <a:buNone/>
              <a:defRPr sz="1300">
                <a:solidFill>
                  <a:schemeClr val="dk1"/>
                </a:solidFill>
                <a:latin typeface="IBM Plex Sans"/>
                <a:ea typeface="IBM Plex Sans"/>
                <a:cs typeface="IBM Plex Sans"/>
                <a:sym typeface="IBM Plex Sans"/>
              </a:defRPr>
            </a:lvl6pPr>
            <a:lvl7pPr lvl="6" algn="r">
              <a:buNone/>
              <a:defRPr sz="1300">
                <a:solidFill>
                  <a:schemeClr val="dk1"/>
                </a:solidFill>
                <a:latin typeface="IBM Plex Sans"/>
                <a:ea typeface="IBM Plex Sans"/>
                <a:cs typeface="IBM Plex Sans"/>
                <a:sym typeface="IBM Plex Sans"/>
              </a:defRPr>
            </a:lvl7pPr>
            <a:lvl8pPr lvl="7" algn="r">
              <a:buNone/>
              <a:defRPr sz="1300">
                <a:solidFill>
                  <a:schemeClr val="dk1"/>
                </a:solidFill>
                <a:latin typeface="IBM Plex Sans"/>
                <a:ea typeface="IBM Plex Sans"/>
                <a:cs typeface="IBM Plex Sans"/>
                <a:sym typeface="IBM Plex Sans"/>
              </a:defRPr>
            </a:lvl8pPr>
            <a:lvl9pPr lvl="8" algn="r">
              <a:buNone/>
              <a:defRPr sz="1300">
                <a:solidFill>
                  <a:schemeClr val="dk1"/>
                </a:solidFill>
                <a:latin typeface="IBM Plex Sans"/>
                <a:ea typeface="IBM Plex Sans"/>
                <a:cs typeface="IBM Plex Sans"/>
                <a:sym typeface="IBM Plex Sans"/>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transition spd="med">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Headline only">
  <p:cSld name="TITLE_ONLY_1">
    <p:spTree>
      <p:nvGrpSpPr>
        <p:cNvPr id="1" name="Shape 107"/>
        <p:cNvGrpSpPr/>
        <p:nvPr/>
      </p:nvGrpSpPr>
      <p:grpSpPr>
        <a:xfrm>
          <a:off x="0" y="0"/>
          <a:ext cx="0" cy="0"/>
          <a:chOff x="0" y="0"/>
          <a:chExt cx="0" cy="0"/>
        </a:xfrm>
      </p:grpSpPr>
      <p:sp>
        <p:nvSpPr>
          <p:cNvPr id="108" name="Google Shape;108;p22"/>
          <p:cNvSpPr txBox="1">
            <a:spLocks noGrp="1"/>
          </p:cNvSpPr>
          <p:nvPr>
            <p:ph type="sldNum" idx="12"/>
          </p:nvPr>
        </p:nvSpPr>
        <p:spPr>
          <a:xfrm>
            <a:off x="197645" y="172781"/>
            <a:ext cx="118500" cy="162000"/>
          </a:xfrm>
          <a:prstGeom prst="rect">
            <a:avLst/>
          </a:prstGeom>
          <a:noFill/>
          <a:ln>
            <a:noFill/>
          </a:ln>
        </p:spPr>
        <p:txBody>
          <a:bodyPr spcFirstLastPara="1" wrap="square" lIns="0" tIns="0" rIns="0" bIns="0" anchor="t" anchorCtr="0">
            <a:noAutofit/>
          </a:bodyPr>
          <a:lstStyle>
            <a:lvl1pPr marL="0" marR="0" lvl="0"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1pPr>
            <a:lvl2pPr marL="0" marR="0" lvl="1"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2pPr>
            <a:lvl3pPr marL="0" marR="0" lvl="2"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3pPr>
            <a:lvl4pPr marL="0" marR="0" lvl="3"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4pPr>
            <a:lvl5pPr marL="0" marR="0" lvl="4"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5pPr>
            <a:lvl6pPr marL="0" marR="0" lvl="5"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6pPr>
            <a:lvl7pPr marL="0" marR="0" lvl="6"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7pPr>
            <a:lvl8pPr marL="0" marR="0" lvl="7"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8pPr>
            <a:lvl9pPr marL="0" marR="0" lvl="8"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9pPr>
          </a:lstStyle>
          <a:p>
            <a:pPr marL="0" lvl="0" indent="0" algn="ctr" rtl="0">
              <a:spcBef>
                <a:spcPts val="0"/>
              </a:spcBef>
              <a:spcAft>
                <a:spcPts val="0"/>
              </a:spcAft>
              <a:buNone/>
            </a:pPr>
            <a:fld id="{00000000-1234-1234-1234-123412341234}" type="slidenum">
              <a:rPr lang="fi"/>
              <a:t>‹#›</a:t>
            </a:fld>
            <a:endParaRPr/>
          </a:p>
        </p:txBody>
      </p:sp>
      <p:sp>
        <p:nvSpPr>
          <p:cNvPr id="109" name="Google Shape;109;p22"/>
          <p:cNvSpPr txBox="1">
            <a:spLocks noGrp="1"/>
          </p:cNvSpPr>
          <p:nvPr>
            <p:ph type="title"/>
          </p:nvPr>
        </p:nvSpPr>
        <p:spPr>
          <a:xfrm>
            <a:off x="366000" y="652706"/>
            <a:ext cx="2101200" cy="36318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chemeClr val="dk1"/>
              </a:buClr>
              <a:buSzPts val="1900"/>
              <a:buFont typeface="IBM Plex Sans Medium"/>
              <a:buNone/>
              <a:defRPr sz="1900" i="0" u="none" strike="noStrike" cap="none">
                <a:solidFill>
                  <a:schemeClr val="dk1"/>
                </a:solidFill>
                <a:latin typeface="IBM Plex Sans Medium"/>
                <a:ea typeface="IBM Plex Sans Medium"/>
                <a:cs typeface="IBM Plex Sans Medium"/>
                <a:sym typeface="IBM Plex Sans Medium"/>
              </a:defRPr>
            </a:lvl1pPr>
            <a:lvl2pPr lvl="1" indent="0" rtl="0">
              <a:lnSpc>
                <a:spcPct val="100000"/>
              </a:lnSpc>
              <a:spcBef>
                <a:spcPts val="0"/>
              </a:spcBef>
              <a:spcAft>
                <a:spcPts val="0"/>
              </a:spcAft>
              <a:buSzPts val="1900"/>
              <a:buFont typeface="IBM Plex Sans Medium"/>
              <a:buNone/>
              <a:defRPr sz="1900">
                <a:latin typeface="IBM Plex Sans Medium"/>
                <a:ea typeface="IBM Plex Sans Medium"/>
                <a:cs typeface="IBM Plex Sans Medium"/>
                <a:sym typeface="IBM Plex Sans Medium"/>
              </a:defRPr>
            </a:lvl2pPr>
            <a:lvl3pPr lvl="2" indent="0" rtl="0">
              <a:lnSpc>
                <a:spcPct val="100000"/>
              </a:lnSpc>
              <a:spcBef>
                <a:spcPts val="0"/>
              </a:spcBef>
              <a:spcAft>
                <a:spcPts val="0"/>
              </a:spcAft>
              <a:buSzPts val="1900"/>
              <a:buFont typeface="IBM Plex Sans Medium"/>
              <a:buNone/>
              <a:defRPr sz="1900">
                <a:latin typeface="IBM Plex Sans Medium"/>
                <a:ea typeface="IBM Plex Sans Medium"/>
                <a:cs typeface="IBM Plex Sans Medium"/>
                <a:sym typeface="IBM Plex Sans Medium"/>
              </a:defRPr>
            </a:lvl3pPr>
            <a:lvl4pPr lvl="3" indent="0" rtl="0">
              <a:lnSpc>
                <a:spcPct val="100000"/>
              </a:lnSpc>
              <a:spcBef>
                <a:spcPts val="0"/>
              </a:spcBef>
              <a:spcAft>
                <a:spcPts val="0"/>
              </a:spcAft>
              <a:buSzPts val="1900"/>
              <a:buFont typeface="IBM Plex Sans Medium"/>
              <a:buNone/>
              <a:defRPr sz="1900">
                <a:latin typeface="IBM Plex Sans Medium"/>
                <a:ea typeface="IBM Plex Sans Medium"/>
                <a:cs typeface="IBM Plex Sans Medium"/>
                <a:sym typeface="IBM Plex Sans Medium"/>
              </a:defRPr>
            </a:lvl4pPr>
            <a:lvl5pPr lvl="4" indent="0" rtl="0">
              <a:lnSpc>
                <a:spcPct val="100000"/>
              </a:lnSpc>
              <a:spcBef>
                <a:spcPts val="0"/>
              </a:spcBef>
              <a:spcAft>
                <a:spcPts val="0"/>
              </a:spcAft>
              <a:buSzPts val="1900"/>
              <a:buFont typeface="IBM Plex Sans Medium"/>
              <a:buNone/>
              <a:defRPr sz="1900">
                <a:latin typeface="IBM Plex Sans Medium"/>
                <a:ea typeface="IBM Plex Sans Medium"/>
                <a:cs typeface="IBM Plex Sans Medium"/>
                <a:sym typeface="IBM Plex Sans Medium"/>
              </a:defRPr>
            </a:lvl5pPr>
            <a:lvl6pPr lvl="5" indent="0" rtl="0">
              <a:lnSpc>
                <a:spcPct val="100000"/>
              </a:lnSpc>
              <a:spcBef>
                <a:spcPts val="0"/>
              </a:spcBef>
              <a:spcAft>
                <a:spcPts val="0"/>
              </a:spcAft>
              <a:buSzPts val="1900"/>
              <a:buFont typeface="IBM Plex Sans Medium"/>
              <a:buNone/>
              <a:defRPr sz="1900">
                <a:latin typeface="IBM Plex Sans Medium"/>
                <a:ea typeface="IBM Plex Sans Medium"/>
                <a:cs typeface="IBM Plex Sans Medium"/>
                <a:sym typeface="IBM Plex Sans Medium"/>
              </a:defRPr>
            </a:lvl6pPr>
            <a:lvl7pPr lvl="6" indent="0" rtl="0">
              <a:lnSpc>
                <a:spcPct val="100000"/>
              </a:lnSpc>
              <a:spcBef>
                <a:spcPts val="0"/>
              </a:spcBef>
              <a:spcAft>
                <a:spcPts val="0"/>
              </a:spcAft>
              <a:buSzPts val="1900"/>
              <a:buFont typeface="IBM Plex Sans Medium"/>
              <a:buNone/>
              <a:defRPr sz="1900">
                <a:latin typeface="IBM Plex Sans Medium"/>
                <a:ea typeface="IBM Plex Sans Medium"/>
                <a:cs typeface="IBM Plex Sans Medium"/>
                <a:sym typeface="IBM Plex Sans Medium"/>
              </a:defRPr>
            </a:lvl7pPr>
            <a:lvl8pPr lvl="7" indent="0" rtl="0">
              <a:lnSpc>
                <a:spcPct val="100000"/>
              </a:lnSpc>
              <a:spcBef>
                <a:spcPts val="0"/>
              </a:spcBef>
              <a:spcAft>
                <a:spcPts val="0"/>
              </a:spcAft>
              <a:buSzPts val="1900"/>
              <a:buFont typeface="IBM Plex Sans Medium"/>
              <a:buNone/>
              <a:defRPr sz="1900">
                <a:latin typeface="IBM Plex Sans Medium"/>
                <a:ea typeface="IBM Plex Sans Medium"/>
                <a:cs typeface="IBM Plex Sans Medium"/>
                <a:sym typeface="IBM Plex Sans Medium"/>
              </a:defRPr>
            </a:lvl8pPr>
            <a:lvl9pPr lvl="8" indent="0" rtl="0">
              <a:lnSpc>
                <a:spcPct val="100000"/>
              </a:lnSpc>
              <a:spcBef>
                <a:spcPts val="0"/>
              </a:spcBef>
              <a:spcAft>
                <a:spcPts val="0"/>
              </a:spcAft>
              <a:buSzPts val="1900"/>
              <a:buFont typeface="IBM Plex Sans Medium"/>
              <a:buNone/>
              <a:defRPr sz="1900">
                <a:latin typeface="IBM Plex Sans Medium"/>
                <a:ea typeface="IBM Plex Sans Medium"/>
                <a:cs typeface="IBM Plex Sans Medium"/>
                <a:sym typeface="IBM Plex Sans Medium"/>
              </a:defRPr>
            </a:lvl9pPr>
          </a:lstStyle>
          <a:p>
            <a:endParaRPr/>
          </a:p>
        </p:txBody>
      </p:sp>
    </p:spTree>
  </p:cSld>
  <p:clrMapOvr>
    <a:masterClrMapping/>
  </p:clrMapOvr>
  <p:transition spd="med">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Blank">
  <p:cSld name="BLANK_1">
    <p:spTree>
      <p:nvGrpSpPr>
        <p:cNvPr id="1" name="Shape 110"/>
        <p:cNvGrpSpPr/>
        <p:nvPr/>
      </p:nvGrpSpPr>
      <p:grpSpPr>
        <a:xfrm>
          <a:off x="0" y="0"/>
          <a:ext cx="0" cy="0"/>
          <a:chOff x="0" y="0"/>
          <a:chExt cx="0" cy="0"/>
        </a:xfrm>
      </p:grpSpPr>
      <p:sp>
        <p:nvSpPr>
          <p:cNvPr id="111" name="Google Shape;111;p23"/>
          <p:cNvSpPr txBox="1">
            <a:spLocks noGrp="1"/>
          </p:cNvSpPr>
          <p:nvPr>
            <p:ph type="sldNum" idx="12"/>
          </p:nvPr>
        </p:nvSpPr>
        <p:spPr>
          <a:xfrm>
            <a:off x="197645" y="172781"/>
            <a:ext cx="118500" cy="162000"/>
          </a:xfrm>
          <a:prstGeom prst="rect">
            <a:avLst/>
          </a:prstGeom>
          <a:noFill/>
          <a:ln>
            <a:noFill/>
          </a:ln>
        </p:spPr>
        <p:txBody>
          <a:bodyPr spcFirstLastPara="1" wrap="square" lIns="0" tIns="0" rIns="0" bIns="0" anchor="t" anchorCtr="0">
            <a:noAutofit/>
          </a:bodyPr>
          <a:lstStyle>
            <a:lvl1pPr marL="0" marR="0" lvl="0"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1pPr>
            <a:lvl2pPr marL="0" marR="0" lvl="1"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2pPr>
            <a:lvl3pPr marL="0" marR="0" lvl="2"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3pPr>
            <a:lvl4pPr marL="0" marR="0" lvl="3"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4pPr>
            <a:lvl5pPr marL="0" marR="0" lvl="4"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5pPr>
            <a:lvl6pPr marL="0" marR="0" lvl="5"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6pPr>
            <a:lvl7pPr marL="0" marR="0" lvl="6"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7pPr>
            <a:lvl8pPr marL="0" marR="0" lvl="7"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8pPr>
            <a:lvl9pPr marL="0" marR="0" lvl="8"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9pPr>
          </a:lstStyle>
          <a:p>
            <a:pPr marL="0" lvl="0" indent="0" algn="ctr" rtl="0">
              <a:spcBef>
                <a:spcPts val="0"/>
              </a:spcBef>
              <a:spcAft>
                <a:spcPts val="0"/>
              </a:spcAft>
              <a:buNone/>
            </a:pPr>
            <a:fld id="{00000000-1234-1234-1234-123412341234}" type="slidenum">
              <a:rPr lang="fi"/>
              <a:t>‹#›</a:t>
            </a:fld>
            <a:endParaRPr/>
          </a:p>
        </p:txBody>
      </p:sp>
      <p:cxnSp>
        <p:nvCxnSpPr>
          <p:cNvPr id="112" name="Google Shape;112;p23"/>
          <p:cNvCxnSpPr/>
          <p:nvPr/>
        </p:nvCxnSpPr>
        <p:spPr>
          <a:xfrm>
            <a:off x="197644" y="334781"/>
            <a:ext cx="118500" cy="4500"/>
          </a:xfrm>
          <a:prstGeom prst="straightConnector1">
            <a:avLst/>
          </a:prstGeom>
          <a:noFill/>
          <a:ln w="38100" cap="flat" cmpd="sng">
            <a:solidFill>
              <a:srgbClr val="FF7068"/>
            </a:solidFill>
            <a:prstDash val="solid"/>
            <a:round/>
            <a:headEnd type="none" w="med" len="med"/>
            <a:tailEnd type="none" w="med" len="med"/>
          </a:ln>
        </p:spPr>
      </p:cxnSp>
    </p:spTree>
  </p:cSld>
  <p:clrMapOvr>
    <a:masterClrMapping/>
  </p:clrMapOvr>
  <p:transition spd="med">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Statement_Marine_Blue">
  <p:cSld name="BLANK_1_2_1">
    <p:bg>
      <p:bgPr>
        <a:noFill/>
        <a:effectLst/>
      </p:bgPr>
    </p:bg>
    <p:spTree>
      <p:nvGrpSpPr>
        <p:cNvPr id="1" name="Shape 113"/>
        <p:cNvGrpSpPr/>
        <p:nvPr/>
      </p:nvGrpSpPr>
      <p:grpSpPr>
        <a:xfrm>
          <a:off x="0" y="0"/>
          <a:ext cx="0" cy="0"/>
          <a:chOff x="0" y="0"/>
          <a:chExt cx="0" cy="0"/>
        </a:xfrm>
      </p:grpSpPr>
      <p:sp>
        <p:nvSpPr>
          <p:cNvPr id="114" name="Google Shape;114;p24"/>
          <p:cNvSpPr txBox="1">
            <a:spLocks noGrp="1"/>
          </p:cNvSpPr>
          <p:nvPr>
            <p:ph type="sldNum" idx="12"/>
          </p:nvPr>
        </p:nvSpPr>
        <p:spPr>
          <a:xfrm>
            <a:off x="197645" y="172781"/>
            <a:ext cx="118500" cy="162000"/>
          </a:xfrm>
          <a:prstGeom prst="rect">
            <a:avLst/>
          </a:prstGeom>
          <a:noFill/>
          <a:ln>
            <a:noFill/>
          </a:ln>
        </p:spPr>
        <p:txBody>
          <a:bodyPr spcFirstLastPara="1" wrap="square" lIns="0" tIns="0" rIns="0" bIns="0" anchor="t" anchorCtr="0">
            <a:noAutofit/>
          </a:bodyPr>
          <a:lstStyle>
            <a:lvl1pPr marL="0" marR="0" lvl="0"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1pPr>
            <a:lvl2pPr marL="0" marR="0" lvl="1"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2pPr>
            <a:lvl3pPr marL="0" marR="0" lvl="2"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3pPr>
            <a:lvl4pPr marL="0" marR="0" lvl="3"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4pPr>
            <a:lvl5pPr marL="0" marR="0" lvl="4"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5pPr>
            <a:lvl6pPr marL="0" marR="0" lvl="5"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6pPr>
            <a:lvl7pPr marL="0" marR="0" lvl="6"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7pPr>
            <a:lvl8pPr marL="0" marR="0" lvl="7"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8pPr>
            <a:lvl9pPr marL="0" marR="0" lvl="8"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9pPr>
          </a:lstStyle>
          <a:p>
            <a:pPr marL="0" lvl="0" indent="0" algn="ctr" rtl="0">
              <a:spcBef>
                <a:spcPts val="0"/>
              </a:spcBef>
              <a:spcAft>
                <a:spcPts val="0"/>
              </a:spcAft>
              <a:buNone/>
            </a:pPr>
            <a:fld id="{00000000-1234-1234-1234-123412341234}" type="slidenum">
              <a:rPr lang="fi"/>
              <a:t>‹#›</a:t>
            </a:fld>
            <a:endParaRPr/>
          </a:p>
        </p:txBody>
      </p:sp>
      <p:cxnSp>
        <p:nvCxnSpPr>
          <p:cNvPr id="115" name="Google Shape;115;p24"/>
          <p:cNvCxnSpPr/>
          <p:nvPr/>
        </p:nvCxnSpPr>
        <p:spPr>
          <a:xfrm>
            <a:off x="197644" y="334781"/>
            <a:ext cx="118500" cy="4500"/>
          </a:xfrm>
          <a:prstGeom prst="straightConnector1">
            <a:avLst/>
          </a:prstGeom>
          <a:noFill/>
          <a:ln w="38100" cap="flat" cmpd="sng">
            <a:solidFill>
              <a:srgbClr val="FF7068"/>
            </a:solidFill>
            <a:prstDash val="solid"/>
            <a:round/>
            <a:headEnd type="none" w="med" len="med"/>
            <a:tailEnd type="none" w="med" len="med"/>
          </a:ln>
        </p:spPr>
      </p:cxnSp>
      <p:sp>
        <p:nvSpPr>
          <p:cNvPr id="116" name="Google Shape;116;p24"/>
          <p:cNvSpPr/>
          <p:nvPr/>
        </p:nvSpPr>
        <p:spPr>
          <a:xfrm>
            <a:off x="127913" y="120938"/>
            <a:ext cx="8888100" cy="4901700"/>
          </a:xfrm>
          <a:prstGeom prst="rect">
            <a:avLst/>
          </a:prstGeom>
          <a:solidFill>
            <a:srgbClr val="00009B"/>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17" name="Google Shape;117;p24"/>
          <p:cNvSpPr txBox="1">
            <a:spLocks noGrp="1"/>
          </p:cNvSpPr>
          <p:nvPr>
            <p:ph type="ctrTitle"/>
          </p:nvPr>
        </p:nvSpPr>
        <p:spPr>
          <a:xfrm>
            <a:off x="1789200" y="2127150"/>
            <a:ext cx="5565600" cy="889200"/>
          </a:xfrm>
          <a:prstGeom prst="rect">
            <a:avLst/>
          </a:prstGeom>
          <a:noFill/>
          <a:ln>
            <a:noFill/>
          </a:ln>
        </p:spPr>
        <p:txBody>
          <a:bodyPr spcFirstLastPara="1" wrap="square" lIns="0" tIns="0" rIns="0" bIns="0" anchor="ctr" anchorCtr="0">
            <a:noAutofit/>
          </a:bodyPr>
          <a:lstStyle>
            <a:lvl1pPr marL="0" marR="0" lvl="0" indent="0" algn="ctr" rtl="0">
              <a:lnSpc>
                <a:spcPct val="90000"/>
              </a:lnSpc>
              <a:spcBef>
                <a:spcPts val="0"/>
              </a:spcBef>
              <a:spcAft>
                <a:spcPts val="0"/>
              </a:spcAft>
              <a:buClr>
                <a:srgbClr val="FFDDE0"/>
              </a:buClr>
              <a:buSzPts val="2000"/>
              <a:buFont typeface="IBM Plex Sans SemiBold"/>
              <a:buNone/>
              <a:defRPr sz="2000" i="0" u="none" strike="noStrike" cap="none">
                <a:solidFill>
                  <a:srgbClr val="FFDDE0"/>
                </a:solidFill>
                <a:latin typeface="IBM Plex Sans SemiBold"/>
                <a:ea typeface="IBM Plex Sans SemiBold"/>
                <a:cs typeface="IBM Plex Sans SemiBold"/>
                <a:sym typeface="IBM Plex Sans SemiBold"/>
              </a:defRPr>
            </a:lvl1pPr>
            <a:lvl2pPr lvl="1"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2pPr>
            <a:lvl3pPr lvl="2"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3pPr>
            <a:lvl4pPr lvl="3"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4pPr>
            <a:lvl5pPr lvl="4"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5pPr>
            <a:lvl6pPr lvl="5"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6pPr>
            <a:lvl7pPr lvl="6"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7pPr>
            <a:lvl8pPr lvl="7"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8pPr>
            <a:lvl9pPr lvl="8"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9pPr>
          </a:lstStyle>
          <a:p>
            <a:endParaRPr/>
          </a:p>
        </p:txBody>
      </p:sp>
    </p:spTree>
  </p:cSld>
  <p:clrMapOvr>
    <a:masterClrMapping/>
  </p:clrMapOvr>
  <p:transition spd="med">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Statement_Disco_Peach">
  <p:cSld name="BLANK_1_2_1_1">
    <p:bg>
      <p:bgPr>
        <a:noFill/>
        <a:effectLst/>
      </p:bgPr>
    </p:bg>
    <p:spTree>
      <p:nvGrpSpPr>
        <p:cNvPr id="1" name="Shape 118"/>
        <p:cNvGrpSpPr/>
        <p:nvPr/>
      </p:nvGrpSpPr>
      <p:grpSpPr>
        <a:xfrm>
          <a:off x="0" y="0"/>
          <a:ext cx="0" cy="0"/>
          <a:chOff x="0" y="0"/>
          <a:chExt cx="0" cy="0"/>
        </a:xfrm>
      </p:grpSpPr>
      <p:sp>
        <p:nvSpPr>
          <p:cNvPr id="119" name="Google Shape;119;p25"/>
          <p:cNvSpPr txBox="1">
            <a:spLocks noGrp="1"/>
          </p:cNvSpPr>
          <p:nvPr>
            <p:ph type="sldNum" idx="12"/>
          </p:nvPr>
        </p:nvSpPr>
        <p:spPr>
          <a:xfrm>
            <a:off x="197645" y="172781"/>
            <a:ext cx="118500" cy="162000"/>
          </a:xfrm>
          <a:prstGeom prst="rect">
            <a:avLst/>
          </a:prstGeom>
          <a:noFill/>
          <a:ln>
            <a:noFill/>
          </a:ln>
        </p:spPr>
        <p:txBody>
          <a:bodyPr spcFirstLastPara="1" wrap="square" lIns="0" tIns="0" rIns="0" bIns="0" anchor="t" anchorCtr="0">
            <a:noAutofit/>
          </a:bodyPr>
          <a:lstStyle>
            <a:lvl1pPr marL="0" marR="0" lvl="0"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1pPr>
            <a:lvl2pPr marL="0" marR="0" lvl="1"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2pPr>
            <a:lvl3pPr marL="0" marR="0" lvl="2"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3pPr>
            <a:lvl4pPr marL="0" marR="0" lvl="3"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4pPr>
            <a:lvl5pPr marL="0" marR="0" lvl="4"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5pPr>
            <a:lvl6pPr marL="0" marR="0" lvl="5"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6pPr>
            <a:lvl7pPr marL="0" marR="0" lvl="6"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7pPr>
            <a:lvl8pPr marL="0" marR="0" lvl="7"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8pPr>
            <a:lvl9pPr marL="0" marR="0" lvl="8"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9pPr>
          </a:lstStyle>
          <a:p>
            <a:pPr marL="0" lvl="0" indent="0" algn="ctr" rtl="0">
              <a:spcBef>
                <a:spcPts val="0"/>
              </a:spcBef>
              <a:spcAft>
                <a:spcPts val="0"/>
              </a:spcAft>
              <a:buNone/>
            </a:pPr>
            <a:fld id="{00000000-1234-1234-1234-123412341234}" type="slidenum">
              <a:rPr lang="fi"/>
              <a:t>‹#›</a:t>
            </a:fld>
            <a:endParaRPr/>
          </a:p>
        </p:txBody>
      </p:sp>
      <p:cxnSp>
        <p:nvCxnSpPr>
          <p:cNvPr id="120" name="Google Shape;120;p25"/>
          <p:cNvCxnSpPr/>
          <p:nvPr/>
        </p:nvCxnSpPr>
        <p:spPr>
          <a:xfrm>
            <a:off x="197644" y="334781"/>
            <a:ext cx="118500" cy="4500"/>
          </a:xfrm>
          <a:prstGeom prst="straightConnector1">
            <a:avLst/>
          </a:prstGeom>
          <a:noFill/>
          <a:ln w="38100" cap="flat" cmpd="sng">
            <a:solidFill>
              <a:srgbClr val="FF7068"/>
            </a:solidFill>
            <a:prstDash val="solid"/>
            <a:round/>
            <a:headEnd type="none" w="med" len="med"/>
            <a:tailEnd type="none" w="med" len="med"/>
          </a:ln>
        </p:spPr>
      </p:cxnSp>
      <p:sp>
        <p:nvSpPr>
          <p:cNvPr id="121" name="Google Shape;121;p25"/>
          <p:cNvSpPr/>
          <p:nvPr/>
        </p:nvSpPr>
        <p:spPr>
          <a:xfrm>
            <a:off x="127913" y="120938"/>
            <a:ext cx="8888100" cy="4901700"/>
          </a:xfrm>
          <a:prstGeom prst="rect">
            <a:avLst/>
          </a:prstGeom>
          <a:solidFill>
            <a:srgbClr val="FF7068"/>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22" name="Google Shape;122;p25"/>
          <p:cNvSpPr txBox="1">
            <a:spLocks noGrp="1"/>
          </p:cNvSpPr>
          <p:nvPr>
            <p:ph type="ctrTitle"/>
          </p:nvPr>
        </p:nvSpPr>
        <p:spPr>
          <a:xfrm>
            <a:off x="1789200" y="2127150"/>
            <a:ext cx="5565600" cy="889200"/>
          </a:xfrm>
          <a:prstGeom prst="rect">
            <a:avLst/>
          </a:prstGeom>
          <a:noFill/>
          <a:ln>
            <a:noFill/>
          </a:ln>
        </p:spPr>
        <p:txBody>
          <a:bodyPr spcFirstLastPara="1" wrap="square" lIns="0" tIns="0" rIns="0" bIns="0" anchor="ctr" anchorCtr="0">
            <a:noAutofit/>
          </a:bodyPr>
          <a:lstStyle>
            <a:lvl1pPr marL="0" marR="0" lvl="0" indent="0" algn="ctr" rtl="0">
              <a:lnSpc>
                <a:spcPct val="90000"/>
              </a:lnSpc>
              <a:spcBef>
                <a:spcPts val="0"/>
              </a:spcBef>
              <a:spcAft>
                <a:spcPts val="0"/>
              </a:spcAft>
              <a:buClr>
                <a:srgbClr val="00009B"/>
              </a:buClr>
              <a:buSzPts val="2000"/>
              <a:buFont typeface="IBM Plex Sans SemiBold"/>
              <a:buNone/>
              <a:defRPr sz="2000" i="0" u="none" strike="noStrike" cap="none">
                <a:solidFill>
                  <a:srgbClr val="00009B"/>
                </a:solidFill>
                <a:latin typeface="IBM Plex Sans SemiBold"/>
                <a:ea typeface="IBM Plex Sans SemiBold"/>
                <a:cs typeface="IBM Plex Sans SemiBold"/>
                <a:sym typeface="IBM Plex Sans SemiBold"/>
              </a:defRPr>
            </a:lvl1pPr>
            <a:lvl2pPr lvl="1"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2pPr>
            <a:lvl3pPr lvl="2"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3pPr>
            <a:lvl4pPr lvl="3"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4pPr>
            <a:lvl5pPr lvl="4"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5pPr>
            <a:lvl6pPr lvl="5"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6pPr>
            <a:lvl7pPr lvl="6"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7pPr>
            <a:lvl8pPr lvl="7"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8pPr>
            <a:lvl9pPr lvl="8"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9pPr>
          </a:lstStyle>
          <a:p>
            <a:endParaRPr/>
          </a:p>
        </p:txBody>
      </p:sp>
    </p:spTree>
  </p:cSld>
  <p:clrMapOvr>
    <a:masterClrMapping/>
  </p:clrMapOvr>
  <p:transition spd="med">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Statement_Power_Pink">
  <p:cSld name="BLANK_1_2_1_1_1">
    <p:bg>
      <p:bgPr>
        <a:noFill/>
        <a:effectLst/>
      </p:bgPr>
    </p:bg>
    <p:spTree>
      <p:nvGrpSpPr>
        <p:cNvPr id="1" name="Shape 123"/>
        <p:cNvGrpSpPr/>
        <p:nvPr/>
      </p:nvGrpSpPr>
      <p:grpSpPr>
        <a:xfrm>
          <a:off x="0" y="0"/>
          <a:ext cx="0" cy="0"/>
          <a:chOff x="0" y="0"/>
          <a:chExt cx="0" cy="0"/>
        </a:xfrm>
      </p:grpSpPr>
      <p:sp>
        <p:nvSpPr>
          <p:cNvPr id="124" name="Google Shape;124;p26"/>
          <p:cNvSpPr txBox="1">
            <a:spLocks noGrp="1"/>
          </p:cNvSpPr>
          <p:nvPr>
            <p:ph type="sldNum" idx="12"/>
          </p:nvPr>
        </p:nvSpPr>
        <p:spPr>
          <a:xfrm>
            <a:off x="197645" y="172781"/>
            <a:ext cx="118500" cy="162000"/>
          </a:xfrm>
          <a:prstGeom prst="rect">
            <a:avLst/>
          </a:prstGeom>
          <a:noFill/>
          <a:ln>
            <a:noFill/>
          </a:ln>
        </p:spPr>
        <p:txBody>
          <a:bodyPr spcFirstLastPara="1" wrap="square" lIns="0" tIns="0" rIns="0" bIns="0" anchor="t" anchorCtr="0">
            <a:noAutofit/>
          </a:bodyPr>
          <a:lstStyle>
            <a:lvl1pPr marL="0" marR="0" lvl="0"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1pPr>
            <a:lvl2pPr marL="0" marR="0" lvl="1"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2pPr>
            <a:lvl3pPr marL="0" marR="0" lvl="2"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3pPr>
            <a:lvl4pPr marL="0" marR="0" lvl="3"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4pPr>
            <a:lvl5pPr marL="0" marR="0" lvl="4"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5pPr>
            <a:lvl6pPr marL="0" marR="0" lvl="5"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6pPr>
            <a:lvl7pPr marL="0" marR="0" lvl="6"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7pPr>
            <a:lvl8pPr marL="0" marR="0" lvl="7"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8pPr>
            <a:lvl9pPr marL="0" marR="0" lvl="8"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9pPr>
          </a:lstStyle>
          <a:p>
            <a:pPr marL="0" lvl="0" indent="0" algn="ctr" rtl="0">
              <a:spcBef>
                <a:spcPts val="0"/>
              </a:spcBef>
              <a:spcAft>
                <a:spcPts val="0"/>
              </a:spcAft>
              <a:buNone/>
            </a:pPr>
            <a:fld id="{00000000-1234-1234-1234-123412341234}" type="slidenum">
              <a:rPr lang="fi"/>
              <a:t>‹#›</a:t>
            </a:fld>
            <a:endParaRPr/>
          </a:p>
        </p:txBody>
      </p:sp>
      <p:cxnSp>
        <p:nvCxnSpPr>
          <p:cNvPr id="125" name="Google Shape;125;p26"/>
          <p:cNvCxnSpPr/>
          <p:nvPr/>
        </p:nvCxnSpPr>
        <p:spPr>
          <a:xfrm>
            <a:off x="197644" y="334781"/>
            <a:ext cx="118500" cy="4500"/>
          </a:xfrm>
          <a:prstGeom prst="straightConnector1">
            <a:avLst/>
          </a:prstGeom>
          <a:noFill/>
          <a:ln w="38100" cap="flat" cmpd="sng">
            <a:solidFill>
              <a:srgbClr val="FF7068"/>
            </a:solidFill>
            <a:prstDash val="solid"/>
            <a:round/>
            <a:headEnd type="none" w="med" len="med"/>
            <a:tailEnd type="none" w="med" len="med"/>
          </a:ln>
        </p:spPr>
      </p:cxnSp>
      <p:sp>
        <p:nvSpPr>
          <p:cNvPr id="126" name="Google Shape;126;p26"/>
          <p:cNvSpPr/>
          <p:nvPr/>
        </p:nvSpPr>
        <p:spPr>
          <a:xfrm>
            <a:off x="127913" y="120938"/>
            <a:ext cx="8888100" cy="4901700"/>
          </a:xfrm>
          <a:prstGeom prst="rect">
            <a:avLst/>
          </a:prstGeom>
          <a:solidFill>
            <a:srgbClr val="FFDDE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27" name="Google Shape;127;p26"/>
          <p:cNvSpPr txBox="1">
            <a:spLocks noGrp="1"/>
          </p:cNvSpPr>
          <p:nvPr>
            <p:ph type="ctrTitle"/>
          </p:nvPr>
        </p:nvSpPr>
        <p:spPr>
          <a:xfrm>
            <a:off x="1789200" y="2127150"/>
            <a:ext cx="5565600" cy="889200"/>
          </a:xfrm>
          <a:prstGeom prst="rect">
            <a:avLst/>
          </a:prstGeom>
          <a:noFill/>
          <a:ln>
            <a:noFill/>
          </a:ln>
        </p:spPr>
        <p:txBody>
          <a:bodyPr spcFirstLastPara="1" wrap="square" lIns="0" tIns="0" rIns="0" bIns="0" anchor="ctr" anchorCtr="0">
            <a:noAutofit/>
          </a:bodyPr>
          <a:lstStyle>
            <a:lvl1pPr marL="0" marR="0" lvl="0" indent="0" algn="ctr" rtl="0">
              <a:lnSpc>
                <a:spcPct val="90000"/>
              </a:lnSpc>
              <a:spcBef>
                <a:spcPts val="0"/>
              </a:spcBef>
              <a:spcAft>
                <a:spcPts val="0"/>
              </a:spcAft>
              <a:buClr>
                <a:srgbClr val="00009B"/>
              </a:buClr>
              <a:buSzPts val="2000"/>
              <a:buFont typeface="IBM Plex Sans SemiBold"/>
              <a:buNone/>
              <a:defRPr sz="2000" i="0" u="none" strike="noStrike" cap="none">
                <a:solidFill>
                  <a:srgbClr val="00009B"/>
                </a:solidFill>
                <a:latin typeface="IBM Plex Sans SemiBold"/>
                <a:ea typeface="IBM Plex Sans SemiBold"/>
                <a:cs typeface="IBM Plex Sans SemiBold"/>
                <a:sym typeface="IBM Plex Sans SemiBold"/>
              </a:defRPr>
            </a:lvl1pPr>
            <a:lvl2pPr lvl="1"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2pPr>
            <a:lvl3pPr lvl="2"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3pPr>
            <a:lvl4pPr lvl="3"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4pPr>
            <a:lvl5pPr lvl="4"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5pPr>
            <a:lvl6pPr lvl="5"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6pPr>
            <a:lvl7pPr lvl="6"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7pPr>
            <a:lvl8pPr lvl="7"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8pPr>
            <a:lvl9pPr lvl="8"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9pPr>
          </a:lstStyle>
          <a:p>
            <a:endParaRPr/>
          </a:p>
        </p:txBody>
      </p:sp>
    </p:spTree>
  </p:cSld>
  <p:clrMapOvr>
    <a:masterClrMapping/>
  </p:clrMapOvr>
  <p:transition spd="med">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Statement_Power_Pink 1">
  <p:cSld name="BLANK_1_2_1_1_1_3">
    <p:bg>
      <p:bgPr>
        <a:noFill/>
        <a:effectLst/>
      </p:bgPr>
    </p:bg>
    <p:spTree>
      <p:nvGrpSpPr>
        <p:cNvPr id="1" name="Shape 128"/>
        <p:cNvGrpSpPr/>
        <p:nvPr/>
      </p:nvGrpSpPr>
      <p:grpSpPr>
        <a:xfrm>
          <a:off x="0" y="0"/>
          <a:ext cx="0" cy="0"/>
          <a:chOff x="0" y="0"/>
          <a:chExt cx="0" cy="0"/>
        </a:xfrm>
      </p:grpSpPr>
      <p:sp>
        <p:nvSpPr>
          <p:cNvPr id="129" name="Google Shape;129;p27"/>
          <p:cNvSpPr txBox="1">
            <a:spLocks noGrp="1"/>
          </p:cNvSpPr>
          <p:nvPr>
            <p:ph type="sldNum" idx="12"/>
          </p:nvPr>
        </p:nvSpPr>
        <p:spPr>
          <a:xfrm>
            <a:off x="197645" y="172781"/>
            <a:ext cx="118500" cy="162000"/>
          </a:xfrm>
          <a:prstGeom prst="rect">
            <a:avLst/>
          </a:prstGeom>
          <a:noFill/>
          <a:ln>
            <a:noFill/>
          </a:ln>
        </p:spPr>
        <p:txBody>
          <a:bodyPr spcFirstLastPara="1" wrap="square" lIns="0" tIns="0" rIns="0" bIns="0" anchor="t" anchorCtr="0">
            <a:noAutofit/>
          </a:bodyPr>
          <a:lstStyle>
            <a:lvl1pPr marL="0" marR="0" lvl="0"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1pPr>
            <a:lvl2pPr marL="0" marR="0" lvl="1"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2pPr>
            <a:lvl3pPr marL="0" marR="0" lvl="2"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3pPr>
            <a:lvl4pPr marL="0" marR="0" lvl="3"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4pPr>
            <a:lvl5pPr marL="0" marR="0" lvl="4"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5pPr>
            <a:lvl6pPr marL="0" marR="0" lvl="5"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6pPr>
            <a:lvl7pPr marL="0" marR="0" lvl="6"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7pPr>
            <a:lvl8pPr marL="0" marR="0" lvl="7"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8pPr>
            <a:lvl9pPr marL="0" marR="0" lvl="8"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9pPr>
          </a:lstStyle>
          <a:p>
            <a:pPr marL="0" lvl="0" indent="0" algn="ctr" rtl="0">
              <a:spcBef>
                <a:spcPts val="0"/>
              </a:spcBef>
              <a:spcAft>
                <a:spcPts val="0"/>
              </a:spcAft>
              <a:buNone/>
            </a:pPr>
            <a:fld id="{00000000-1234-1234-1234-123412341234}" type="slidenum">
              <a:rPr lang="fi"/>
              <a:t>‹#›</a:t>
            </a:fld>
            <a:endParaRPr/>
          </a:p>
        </p:txBody>
      </p:sp>
      <p:cxnSp>
        <p:nvCxnSpPr>
          <p:cNvPr id="130" name="Google Shape;130;p27"/>
          <p:cNvCxnSpPr/>
          <p:nvPr/>
        </p:nvCxnSpPr>
        <p:spPr>
          <a:xfrm>
            <a:off x="197644" y="334781"/>
            <a:ext cx="118500" cy="4500"/>
          </a:xfrm>
          <a:prstGeom prst="straightConnector1">
            <a:avLst/>
          </a:prstGeom>
          <a:noFill/>
          <a:ln w="38100" cap="flat" cmpd="sng">
            <a:solidFill>
              <a:srgbClr val="FF7068"/>
            </a:solidFill>
            <a:prstDash val="solid"/>
            <a:round/>
            <a:headEnd type="none" w="med" len="med"/>
            <a:tailEnd type="none" w="med" len="med"/>
          </a:ln>
        </p:spPr>
      </p:cxnSp>
      <p:sp>
        <p:nvSpPr>
          <p:cNvPr id="131" name="Google Shape;131;p27"/>
          <p:cNvSpPr/>
          <p:nvPr/>
        </p:nvSpPr>
        <p:spPr>
          <a:xfrm>
            <a:off x="127913" y="120938"/>
            <a:ext cx="8888100" cy="4901700"/>
          </a:xfrm>
          <a:prstGeom prst="rect">
            <a:avLst/>
          </a:prstGeom>
          <a:solidFill>
            <a:srgbClr val="EFEFF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32" name="Google Shape;132;p27"/>
          <p:cNvSpPr txBox="1">
            <a:spLocks noGrp="1"/>
          </p:cNvSpPr>
          <p:nvPr>
            <p:ph type="ctrTitle"/>
          </p:nvPr>
        </p:nvSpPr>
        <p:spPr>
          <a:xfrm>
            <a:off x="1789200" y="2127150"/>
            <a:ext cx="5565600" cy="889200"/>
          </a:xfrm>
          <a:prstGeom prst="rect">
            <a:avLst/>
          </a:prstGeom>
          <a:noFill/>
          <a:ln>
            <a:noFill/>
          </a:ln>
        </p:spPr>
        <p:txBody>
          <a:bodyPr spcFirstLastPara="1" wrap="square" lIns="0" tIns="0" rIns="0" bIns="0" anchor="ctr" anchorCtr="0">
            <a:noAutofit/>
          </a:bodyPr>
          <a:lstStyle>
            <a:lvl1pPr marL="0" marR="0" lvl="0" indent="0" algn="ctr" rtl="0">
              <a:lnSpc>
                <a:spcPct val="90000"/>
              </a:lnSpc>
              <a:spcBef>
                <a:spcPts val="0"/>
              </a:spcBef>
              <a:spcAft>
                <a:spcPts val="0"/>
              </a:spcAft>
              <a:buClr>
                <a:srgbClr val="00009B"/>
              </a:buClr>
              <a:buSzPts val="2000"/>
              <a:buFont typeface="IBM Plex Sans SemiBold"/>
              <a:buNone/>
              <a:defRPr sz="2000" i="0" u="none" strike="noStrike" cap="none">
                <a:solidFill>
                  <a:srgbClr val="00009B"/>
                </a:solidFill>
                <a:latin typeface="IBM Plex Sans SemiBold"/>
                <a:ea typeface="IBM Plex Sans SemiBold"/>
                <a:cs typeface="IBM Plex Sans SemiBold"/>
                <a:sym typeface="IBM Plex Sans SemiBold"/>
              </a:defRPr>
            </a:lvl1pPr>
            <a:lvl2pPr lvl="1"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2pPr>
            <a:lvl3pPr lvl="2"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3pPr>
            <a:lvl4pPr lvl="3"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4pPr>
            <a:lvl5pPr lvl="4"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5pPr>
            <a:lvl6pPr lvl="5"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6pPr>
            <a:lvl7pPr lvl="6"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7pPr>
            <a:lvl8pPr lvl="7"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8pPr>
            <a:lvl9pPr lvl="8"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9pPr>
          </a:lstStyle>
          <a:p>
            <a:endParaRPr/>
          </a:p>
        </p:txBody>
      </p:sp>
    </p:spTree>
  </p:cSld>
  <p:clrMapOvr>
    <a:masterClrMapping/>
  </p:clrMapOvr>
  <p:transition spd="med">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Statement_Power_Pink 1 1">
  <p:cSld name="BLANK_1_2_1_1_1_3_1">
    <p:bg>
      <p:bgPr>
        <a:noFill/>
        <a:effectLst/>
      </p:bgPr>
    </p:bg>
    <p:spTree>
      <p:nvGrpSpPr>
        <p:cNvPr id="1" name="Shape 133"/>
        <p:cNvGrpSpPr/>
        <p:nvPr/>
      </p:nvGrpSpPr>
      <p:grpSpPr>
        <a:xfrm>
          <a:off x="0" y="0"/>
          <a:ext cx="0" cy="0"/>
          <a:chOff x="0" y="0"/>
          <a:chExt cx="0" cy="0"/>
        </a:xfrm>
      </p:grpSpPr>
      <p:sp>
        <p:nvSpPr>
          <p:cNvPr id="134" name="Google Shape;134;p28"/>
          <p:cNvSpPr txBox="1">
            <a:spLocks noGrp="1"/>
          </p:cNvSpPr>
          <p:nvPr>
            <p:ph type="sldNum" idx="12"/>
          </p:nvPr>
        </p:nvSpPr>
        <p:spPr>
          <a:xfrm>
            <a:off x="197645" y="172781"/>
            <a:ext cx="118500" cy="162000"/>
          </a:xfrm>
          <a:prstGeom prst="rect">
            <a:avLst/>
          </a:prstGeom>
          <a:noFill/>
          <a:ln>
            <a:noFill/>
          </a:ln>
        </p:spPr>
        <p:txBody>
          <a:bodyPr spcFirstLastPara="1" wrap="square" lIns="0" tIns="0" rIns="0" bIns="0" anchor="t" anchorCtr="0">
            <a:noAutofit/>
          </a:bodyPr>
          <a:lstStyle>
            <a:lvl1pPr marL="0" marR="0" lvl="0"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1pPr>
            <a:lvl2pPr marL="0" marR="0" lvl="1"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2pPr>
            <a:lvl3pPr marL="0" marR="0" lvl="2"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3pPr>
            <a:lvl4pPr marL="0" marR="0" lvl="3"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4pPr>
            <a:lvl5pPr marL="0" marR="0" lvl="4"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5pPr>
            <a:lvl6pPr marL="0" marR="0" lvl="5"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6pPr>
            <a:lvl7pPr marL="0" marR="0" lvl="6"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7pPr>
            <a:lvl8pPr marL="0" marR="0" lvl="7"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8pPr>
            <a:lvl9pPr marL="0" marR="0" lvl="8"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9pPr>
          </a:lstStyle>
          <a:p>
            <a:pPr marL="0" lvl="0" indent="0" algn="ctr" rtl="0">
              <a:spcBef>
                <a:spcPts val="0"/>
              </a:spcBef>
              <a:spcAft>
                <a:spcPts val="0"/>
              </a:spcAft>
              <a:buNone/>
            </a:pPr>
            <a:fld id="{00000000-1234-1234-1234-123412341234}" type="slidenum">
              <a:rPr lang="fi"/>
              <a:t>‹#›</a:t>
            </a:fld>
            <a:endParaRPr/>
          </a:p>
        </p:txBody>
      </p:sp>
      <p:cxnSp>
        <p:nvCxnSpPr>
          <p:cNvPr id="135" name="Google Shape;135;p28"/>
          <p:cNvCxnSpPr/>
          <p:nvPr/>
        </p:nvCxnSpPr>
        <p:spPr>
          <a:xfrm>
            <a:off x="197644" y="334781"/>
            <a:ext cx="118500" cy="4500"/>
          </a:xfrm>
          <a:prstGeom prst="straightConnector1">
            <a:avLst/>
          </a:prstGeom>
          <a:noFill/>
          <a:ln w="38100" cap="flat" cmpd="sng">
            <a:solidFill>
              <a:srgbClr val="FF7068"/>
            </a:solidFill>
            <a:prstDash val="solid"/>
            <a:round/>
            <a:headEnd type="none" w="med" len="med"/>
            <a:tailEnd type="none" w="med" len="med"/>
          </a:ln>
        </p:spPr>
      </p:cxnSp>
      <p:sp>
        <p:nvSpPr>
          <p:cNvPr id="136" name="Google Shape;136;p28"/>
          <p:cNvSpPr/>
          <p:nvPr/>
        </p:nvSpPr>
        <p:spPr>
          <a:xfrm>
            <a:off x="127913" y="120938"/>
            <a:ext cx="8888100" cy="4901700"/>
          </a:xfrm>
          <a:prstGeom prst="rect">
            <a:avLst/>
          </a:prstGeom>
          <a:solidFill>
            <a:srgbClr val="47474A"/>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37" name="Google Shape;137;p28"/>
          <p:cNvSpPr txBox="1">
            <a:spLocks noGrp="1"/>
          </p:cNvSpPr>
          <p:nvPr>
            <p:ph type="ctrTitle"/>
          </p:nvPr>
        </p:nvSpPr>
        <p:spPr>
          <a:xfrm>
            <a:off x="1789200" y="2127150"/>
            <a:ext cx="5565600" cy="889200"/>
          </a:xfrm>
          <a:prstGeom prst="rect">
            <a:avLst/>
          </a:prstGeom>
          <a:noFill/>
          <a:ln>
            <a:noFill/>
          </a:ln>
        </p:spPr>
        <p:txBody>
          <a:bodyPr spcFirstLastPara="1" wrap="square" lIns="0" tIns="0" rIns="0" bIns="0" anchor="ctr" anchorCtr="0">
            <a:noAutofit/>
          </a:bodyPr>
          <a:lstStyle>
            <a:lvl1pPr marL="0" marR="0" lvl="0" indent="0" algn="ctr" rtl="0">
              <a:lnSpc>
                <a:spcPct val="90000"/>
              </a:lnSpc>
              <a:spcBef>
                <a:spcPts val="0"/>
              </a:spcBef>
              <a:spcAft>
                <a:spcPts val="0"/>
              </a:spcAft>
              <a:buClr>
                <a:srgbClr val="FF7068"/>
              </a:buClr>
              <a:buSzPts val="2000"/>
              <a:buFont typeface="IBM Plex Sans SemiBold"/>
              <a:buNone/>
              <a:defRPr sz="2000" i="0" u="none" strike="noStrike" cap="none">
                <a:solidFill>
                  <a:srgbClr val="FF7068"/>
                </a:solidFill>
                <a:latin typeface="IBM Plex Sans SemiBold"/>
                <a:ea typeface="IBM Plex Sans SemiBold"/>
                <a:cs typeface="IBM Plex Sans SemiBold"/>
                <a:sym typeface="IBM Plex Sans SemiBold"/>
              </a:defRPr>
            </a:lvl1pPr>
            <a:lvl2pPr lvl="1"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2pPr>
            <a:lvl3pPr lvl="2"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3pPr>
            <a:lvl4pPr lvl="3"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4pPr>
            <a:lvl5pPr lvl="4"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5pPr>
            <a:lvl6pPr lvl="5"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6pPr>
            <a:lvl7pPr lvl="6"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7pPr>
            <a:lvl8pPr lvl="7"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8pPr>
            <a:lvl9pPr lvl="8"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9pPr>
          </a:lstStyle>
          <a:p>
            <a:endParaRPr/>
          </a:p>
        </p:txBody>
      </p:sp>
    </p:spTree>
  </p:cSld>
  <p:clrMapOvr>
    <a:masterClrMapping/>
  </p:clrMapOvr>
  <p:transition spd="med">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Statement_with_icon">
  <p:cSld name="BLANK_1_2_1_1_1_1">
    <p:bg>
      <p:bgPr>
        <a:noFill/>
        <a:effectLst/>
      </p:bgPr>
    </p:bg>
    <p:spTree>
      <p:nvGrpSpPr>
        <p:cNvPr id="1" name="Shape 138"/>
        <p:cNvGrpSpPr/>
        <p:nvPr/>
      </p:nvGrpSpPr>
      <p:grpSpPr>
        <a:xfrm>
          <a:off x="0" y="0"/>
          <a:ext cx="0" cy="0"/>
          <a:chOff x="0" y="0"/>
          <a:chExt cx="0" cy="0"/>
        </a:xfrm>
      </p:grpSpPr>
      <p:sp>
        <p:nvSpPr>
          <p:cNvPr id="139" name="Google Shape;139;p29"/>
          <p:cNvSpPr txBox="1">
            <a:spLocks noGrp="1"/>
          </p:cNvSpPr>
          <p:nvPr>
            <p:ph type="sldNum" idx="12"/>
          </p:nvPr>
        </p:nvSpPr>
        <p:spPr>
          <a:xfrm>
            <a:off x="197645" y="172781"/>
            <a:ext cx="118500" cy="162000"/>
          </a:xfrm>
          <a:prstGeom prst="rect">
            <a:avLst/>
          </a:prstGeom>
          <a:noFill/>
          <a:ln>
            <a:noFill/>
          </a:ln>
        </p:spPr>
        <p:txBody>
          <a:bodyPr spcFirstLastPara="1" wrap="square" lIns="0" tIns="0" rIns="0" bIns="0" anchor="t" anchorCtr="0">
            <a:noAutofit/>
          </a:bodyPr>
          <a:lstStyle>
            <a:lvl1pPr marL="0" marR="0" lvl="0"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1pPr>
            <a:lvl2pPr marL="0" marR="0" lvl="1"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2pPr>
            <a:lvl3pPr marL="0" marR="0" lvl="2"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3pPr>
            <a:lvl4pPr marL="0" marR="0" lvl="3"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4pPr>
            <a:lvl5pPr marL="0" marR="0" lvl="4"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5pPr>
            <a:lvl6pPr marL="0" marR="0" lvl="5"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6pPr>
            <a:lvl7pPr marL="0" marR="0" lvl="6"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7pPr>
            <a:lvl8pPr marL="0" marR="0" lvl="7"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8pPr>
            <a:lvl9pPr marL="0" marR="0" lvl="8"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9pPr>
          </a:lstStyle>
          <a:p>
            <a:pPr marL="0" lvl="0" indent="0" algn="ctr" rtl="0">
              <a:spcBef>
                <a:spcPts val="0"/>
              </a:spcBef>
              <a:spcAft>
                <a:spcPts val="0"/>
              </a:spcAft>
              <a:buNone/>
            </a:pPr>
            <a:fld id="{00000000-1234-1234-1234-123412341234}" type="slidenum">
              <a:rPr lang="fi"/>
              <a:t>‹#›</a:t>
            </a:fld>
            <a:endParaRPr/>
          </a:p>
        </p:txBody>
      </p:sp>
      <p:cxnSp>
        <p:nvCxnSpPr>
          <p:cNvPr id="140" name="Google Shape;140;p29"/>
          <p:cNvCxnSpPr/>
          <p:nvPr/>
        </p:nvCxnSpPr>
        <p:spPr>
          <a:xfrm>
            <a:off x="197644" y="334781"/>
            <a:ext cx="118500" cy="4500"/>
          </a:xfrm>
          <a:prstGeom prst="straightConnector1">
            <a:avLst/>
          </a:prstGeom>
          <a:noFill/>
          <a:ln w="38100" cap="flat" cmpd="sng">
            <a:solidFill>
              <a:srgbClr val="FF7068"/>
            </a:solidFill>
            <a:prstDash val="solid"/>
            <a:round/>
            <a:headEnd type="none" w="med" len="med"/>
            <a:tailEnd type="none" w="med" len="med"/>
          </a:ln>
        </p:spPr>
      </p:cxnSp>
      <p:sp>
        <p:nvSpPr>
          <p:cNvPr id="141" name="Google Shape;141;p29"/>
          <p:cNvSpPr txBox="1">
            <a:spLocks noGrp="1"/>
          </p:cNvSpPr>
          <p:nvPr>
            <p:ph type="ctrTitle"/>
          </p:nvPr>
        </p:nvSpPr>
        <p:spPr>
          <a:xfrm>
            <a:off x="1789200" y="2847675"/>
            <a:ext cx="5565600" cy="889200"/>
          </a:xfrm>
          <a:prstGeom prst="rect">
            <a:avLst/>
          </a:prstGeom>
          <a:noFill/>
          <a:ln>
            <a:noFill/>
          </a:ln>
        </p:spPr>
        <p:txBody>
          <a:bodyPr spcFirstLastPara="1" wrap="square" lIns="0" tIns="0" rIns="0" bIns="0" anchor="ctr" anchorCtr="0">
            <a:noAutofit/>
          </a:bodyPr>
          <a:lstStyle>
            <a:lvl1pPr marL="0" marR="0" lvl="0" indent="0" algn="ctr" rtl="0">
              <a:lnSpc>
                <a:spcPct val="90000"/>
              </a:lnSpc>
              <a:spcBef>
                <a:spcPts val="0"/>
              </a:spcBef>
              <a:spcAft>
                <a:spcPts val="0"/>
              </a:spcAft>
              <a:buClr>
                <a:srgbClr val="00009B"/>
              </a:buClr>
              <a:buSzPts val="2000"/>
              <a:buFont typeface="IBM Plex Sans SemiBold"/>
              <a:buNone/>
              <a:defRPr sz="2000" i="0" u="none" strike="noStrike" cap="none">
                <a:solidFill>
                  <a:srgbClr val="00009B"/>
                </a:solidFill>
                <a:latin typeface="IBM Plex Sans SemiBold"/>
                <a:ea typeface="IBM Plex Sans SemiBold"/>
                <a:cs typeface="IBM Plex Sans SemiBold"/>
                <a:sym typeface="IBM Plex Sans SemiBold"/>
              </a:defRPr>
            </a:lvl1pPr>
            <a:lvl2pPr lvl="1"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2pPr>
            <a:lvl3pPr lvl="2"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3pPr>
            <a:lvl4pPr lvl="3"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4pPr>
            <a:lvl5pPr lvl="4"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5pPr>
            <a:lvl6pPr lvl="5"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6pPr>
            <a:lvl7pPr lvl="6"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7pPr>
            <a:lvl8pPr lvl="7"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8pPr>
            <a:lvl9pPr lvl="8"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9pPr>
          </a:lstStyle>
          <a:p>
            <a:endParaRPr/>
          </a:p>
        </p:txBody>
      </p:sp>
    </p:spTree>
  </p:cSld>
  <p:clrMapOvr>
    <a:masterClrMapping/>
  </p:clrMapOvr>
  <p:transition spd="med">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The End">
  <p:cSld name="BLANK_1_2_1_1_1_2">
    <p:bg>
      <p:bgPr>
        <a:noFill/>
        <a:effectLst/>
      </p:bgPr>
    </p:bg>
    <p:spTree>
      <p:nvGrpSpPr>
        <p:cNvPr id="1" name="Shape 142"/>
        <p:cNvGrpSpPr/>
        <p:nvPr/>
      </p:nvGrpSpPr>
      <p:grpSpPr>
        <a:xfrm>
          <a:off x="0" y="0"/>
          <a:ext cx="0" cy="0"/>
          <a:chOff x="0" y="0"/>
          <a:chExt cx="0" cy="0"/>
        </a:xfrm>
      </p:grpSpPr>
      <p:pic>
        <p:nvPicPr>
          <p:cNvPr id="143" name="Google Shape;143;p30"/>
          <p:cNvPicPr preferRelativeResize="0"/>
          <p:nvPr/>
        </p:nvPicPr>
        <p:blipFill rotWithShape="1">
          <a:blip r:embed="rId2">
            <a:alphaModFix/>
          </a:blip>
          <a:srcRect t="5063" b="12195"/>
          <a:stretch/>
        </p:blipFill>
        <p:spPr>
          <a:xfrm>
            <a:off x="127913" y="120938"/>
            <a:ext cx="8888175" cy="4901624"/>
          </a:xfrm>
          <a:prstGeom prst="rect">
            <a:avLst/>
          </a:prstGeom>
          <a:noFill/>
          <a:ln>
            <a:noFill/>
          </a:ln>
        </p:spPr>
      </p:pic>
      <p:sp>
        <p:nvSpPr>
          <p:cNvPr id="144" name="Google Shape;144;p30"/>
          <p:cNvSpPr txBox="1">
            <a:spLocks noGrp="1"/>
          </p:cNvSpPr>
          <p:nvPr>
            <p:ph type="ctrTitle"/>
          </p:nvPr>
        </p:nvSpPr>
        <p:spPr>
          <a:xfrm>
            <a:off x="1789200" y="2127150"/>
            <a:ext cx="5565600" cy="889200"/>
          </a:xfrm>
          <a:prstGeom prst="rect">
            <a:avLst/>
          </a:prstGeom>
          <a:noFill/>
          <a:ln>
            <a:noFill/>
          </a:ln>
        </p:spPr>
        <p:txBody>
          <a:bodyPr spcFirstLastPara="1" wrap="square" lIns="0" tIns="0" rIns="0" bIns="0" anchor="ctr" anchorCtr="0">
            <a:noAutofit/>
          </a:bodyPr>
          <a:lstStyle>
            <a:lvl1pPr marL="0" marR="0" lvl="0" indent="0" algn="ctr" rtl="0">
              <a:lnSpc>
                <a:spcPct val="90000"/>
              </a:lnSpc>
              <a:spcBef>
                <a:spcPts val="0"/>
              </a:spcBef>
              <a:spcAft>
                <a:spcPts val="0"/>
              </a:spcAft>
              <a:buClr>
                <a:srgbClr val="FFFFFF"/>
              </a:buClr>
              <a:buSzPts val="2300"/>
              <a:buFont typeface="IBM Plex Sans SemiBold"/>
              <a:buNone/>
              <a:defRPr sz="2300" i="0" u="none" strike="noStrike" cap="none">
                <a:solidFill>
                  <a:srgbClr val="FFFFFF"/>
                </a:solidFill>
                <a:latin typeface="IBM Plex Sans SemiBold"/>
                <a:ea typeface="IBM Plex Sans SemiBold"/>
                <a:cs typeface="IBM Plex Sans SemiBold"/>
                <a:sym typeface="IBM Plex Sans SemiBold"/>
              </a:defRPr>
            </a:lvl1pPr>
            <a:lvl2pPr lvl="1"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2pPr>
            <a:lvl3pPr lvl="2"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3pPr>
            <a:lvl4pPr lvl="3"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4pPr>
            <a:lvl5pPr lvl="4"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5pPr>
            <a:lvl6pPr lvl="5"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6pPr>
            <a:lvl7pPr lvl="6"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7pPr>
            <a:lvl8pPr lvl="7"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8pPr>
            <a:lvl9pPr lvl="8"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9pPr>
          </a:lstStyle>
          <a:p>
            <a:endParaRPr/>
          </a:p>
        </p:txBody>
      </p:sp>
      <p:pic>
        <p:nvPicPr>
          <p:cNvPr id="145" name="Google Shape;145;p30"/>
          <p:cNvPicPr preferRelativeResize="0"/>
          <p:nvPr/>
        </p:nvPicPr>
        <p:blipFill>
          <a:blip r:embed="rId3">
            <a:alphaModFix/>
          </a:blip>
          <a:stretch>
            <a:fillRect/>
          </a:stretch>
        </p:blipFill>
        <p:spPr>
          <a:xfrm>
            <a:off x="3654975" y="3279825"/>
            <a:ext cx="1834050" cy="741638"/>
          </a:xfrm>
          <a:prstGeom prst="rect">
            <a:avLst/>
          </a:prstGeom>
          <a:noFill/>
          <a:ln>
            <a:noFill/>
          </a:ln>
        </p:spPr>
      </p:pic>
      <p:sp>
        <p:nvSpPr>
          <p:cNvPr id="146" name="Google Shape;146;p30"/>
          <p:cNvSpPr txBox="1"/>
          <p:nvPr/>
        </p:nvSpPr>
        <p:spPr>
          <a:xfrm>
            <a:off x="0" y="4110319"/>
            <a:ext cx="9144000" cy="351300"/>
          </a:xfrm>
          <a:prstGeom prst="rect">
            <a:avLst/>
          </a:prstGeom>
          <a:noFill/>
          <a:ln>
            <a:noFill/>
          </a:ln>
        </p:spPr>
        <p:txBody>
          <a:bodyPr spcFirstLastPara="1" wrap="square" lIns="68575" tIns="68575" rIns="68575" bIns="68575" anchor="ctr" anchorCtr="0">
            <a:noAutofit/>
          </a:bodyPr>
          <a:lstStyle/>
          <a:p>
            <a:pPr marL="0" lvl="0" indent="0" algn="ctr" rtl="0">
              <a:spcBef>
                <a:spcPts val="0"/>
              </a:spcBef>
              <a:spcAft>
                <a:spcPts val="0"/>
              </a:spcAft>
              <a:buNone/>
            </a:pPr>
            <a:r>
              <a:rPr lang="fi" sz="1300">
                <a:solidFill>
                  <a:srgbClr val="FFFFFF"/>
                </a:solidFill>
                <a:latin typeface="IBM Plex Sans Light"/>
                <a:ea typeface="IBM Plex Sans Light"/>
                <a:cs typeface="IBM Plex Sans Light"/>
                <a:sym typeface="IBM Plex Sans Light"/>
              </a:rPr>
              <a:t>#tomorrowbound</a:t>
            </a:r>
            <a:endParaRPr sz="1300">
              <a:solidFill>
                <a:srgbClr val="FFFFFF"/>
              </a:solidFill>
              <a:latin typeface="IBM Plex Sans Light"/>
              <a:ea typeface="IBM Plex Sans Light"/>
              <a:cs typeface="IBM Plex Sans Light"/>
              <a:sym typeface="IBM Plex Sans Light"/>
            </a:endParaRPr>
          </a:p>
        </p:txBody>
      </p:sp>
    </p:spTree>
  </p:cSld>
  <p:clrMapOvr>
    <a:masterClrMapping/>
  </p:clrMapOvr>
  <p:transition spd="med">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Blank 1">
  <p:cSld name="BLANK_1_1">
    <p:spTree>
      <p:nvGrpSpPr>
        <p:cNvPr id="1" name="Shape 147"/>
        <p:cNvGrpSpPr/>
        <p:nvPr/>
      </p:nvGrpSpPr>
      <p:grpSpPr>
        <a:xfrm>
          <a:off x="0" y="0"/>
          <a:ext cx="0" cy="0"/>
          <a:chOff x="0" y="0"/>
          <a:chExt cx="0" cy="0"/>
        </a:xfrm>
      </p:grpSpPr>
      <p:sp>
        <p:nvSpPr>
          <p:cNvPr id="148" name="Google Shape;148;p31"/>
          <p:cNvSpPr txBox="1">
            <a:spLocks noGrp="1"/>
          </p:cNvSpPr>
          <p:nvPr>
            <p:ph type="sldNum" idx="12"/>
          </p:nvPr>
        </p:nvSpPr>
        <p:spPr>
          <a:xfrm>
            <a:off x="197645" y="172781"/>
            <a:ext cx="118500" cy="162000"/>
          </a:xfrm>
          <a:prstGeom prst="rect">
            <a:avLst/>
          </a:prstGeom>
          <a:noFill/>
          <a:ln>
            <a:noFill/>
          </a:ln>
        </p:spPr>
        <p:txBody>
          <a:bodyPr spcFirstLastPara="1" wrap="square" lIns="0" tIns="0" rIns="0" bIns="0" anchor="t" anchorCtr="0">
            <a:noAutofit/>
          </a:bodyPr>
          <a:lstStyle>
            <a:lvl1pPr marL="0" marR="0" lvl="0"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1pPr>
            <a:lvl2pPr marL="0" marR="0" lvl="1"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2pPr>
            <a:lvl3pPr marL="0" marR="0" lvl="2"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3pPr>
            <a:lvl4pPr marL="0" marR="0" lvl="3"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4pPr>
            <a:lvl5pPr marL="0" marR="0" lvl="4"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5pPr>
            <a:lvl6pPr marL="0" marR="0" lvl="5"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6pPr>
            <a:lvl7pPr marL="0" marR="0" lvl="6"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7pPr>
            <a:lvl8pPr marL="0" marR="0" lvl="7"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8pPr>
            <a:lvl9pPr marL="0" marR="0" lvl="8"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9pPr>
          </a:lstStyle>
          <a:p>
            <a:pPr marL="0" lvl="0" indent="0" algn="ctr" rtl="0">
              <a:spcBef>
                <a:spcPts val="0"/>
              </a:spcBef>
              <a:spcAft>
                <a:spcPts val="0"/>
              </a:spcAft>
              <a:buNone/>
            </a:pPr>
            <a:fld id="{00000000-1234-1234-1234-123412341234}" type="slidenum">
              <a:rPr lang="fi"/>
              <a:t>‹#›</a:t>
            </a:fld>
            <a:endParaRPr/>
          </a:p>
        </p:txBody>
      </p:sp>
      <p:cxnSp>
        <p:nvCxnSpPr>
          <p:cNvPr id="149" name="Google Shape;149;p31"/>
          <p:cNvCxnSpPr/>
          <p:nvPr/>
        </p:nvCxnSpPr>
        <p:spPr>
          <a:xfrm>
            <a:off x="197644" y="334781"/>
            <a:ext cx="118500" cy="4500"/>
          </a:xfrm>
          <a:prstGeom prst="straightConnector1">
            <a:avLst/>
          </a:prstGeom>
          <a:noFill/>
          <a:ln w="38100" cap="flat" cmpd="sng">
            <a:solidFill>
              <a:srgbClr val="FF7068"/>
            </a:solidFill>
            <a:prstDash val="solid"/>
            <a:round/>
            <a:headEnd type="none" w="med" len="med"/>
            <a:tailEnd type="none" w="med" len="med"/>
          </a:ln>
        </p:spPr>
      </p:cxnSp>
      <p:sp>
        <p:nvSpPr>
          <p:cNvPr id="150" name="Google Shape;150;p31"/>
          <p:cNvSpPr/>
          <p:nvPr/>
        </p:nvSpPr>
        <p:spPr>
          <a:xfrm>
            <a:off x="949763" y="1264181"/>
            <a:ext cx="1015200" cy="1172400"/>
          </a:xfrm>
          <a:prstGeom prst="rect">
            <a:avLst/>
          </a:prstGeom>
          <a:solidFill>
            <a:srgbClr val="FF7068"/>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51" name="Google Shape;151;p31"/>
          <p:cNvSpPr/>
          <p:nvPr/>
        </p:nvSpPr>
        <p:spPr>
          <a:xfrm>
            <a:off x="3399506" y="1264181"/>
            <a:ext cx="1015200" cy="1172400"/>
          </a:xfrm>
          <a:prstGeom prst="rect">
            <a:avLst/>
          </a:prstGeom>
          <a:solidFill>
            <a:srgbClr val="FFDDE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52" name="Google Shape;152;p31"/>
          <p:cNvSpPr/>
          <p:nvPr/>
        </p:nvSpPr>
        <p:spPr>
          <a:xfrm>
            <a:off x="5384194" y="1264181"/>
            <a:ext cx="1015200" cy="1172400"/>
          </a:xfrm>
          <a:prstGeom prst="rect">
            <a:avLst/>
          </a:prstGeom>
          <a:solidFill>
            <a:srgbClr val="EFEFF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53" name="Google Shape;153;p31"/>
          <p:cNvSpPr/>
          <p:nvPr/>
        </p:nvSpPr>
        <p:spPr>
          <a:xfrm>
            <a:off x="6569794" y="1264181"/>
            <a:ext cx="1015200" cy="1172400"/>
          </a:xfrm>
          <a:prstGeom prst="rect">
            <a:avLst/>
          </a:prstGeom>
          <a:solidFill>
            <a:srgbClr val="47474A"/>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54" name="Google Shape;154;p31"/>
          <p:cNvSpPr/>
          <p:nvPr/>
        </p:nvSpPr>
        <p:spPr>
          <a:xfrm>
            <a:off x="2174634" y="1264181"/>
            <a:ext cx="1015200" cy="1172400"/>
          </a:xfrm>
          <a:prstGeom prst="rect">
            <a:avLst/>
          </a:prstGeom>
          <a:solidFill>
            <a:srgbClr val="00009B"/>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Avidly Cover 3">
  <p:cSld name="Title Slide _1_1">
    <p:bg>
      <p:bgPr>
        <a:noFill/>
        <a:effectLst/>
      </p:bgPr>
    </p:bg>
    <p:spTree>
      <p:nvGrpSpPr>
        <p:cNvPr id="1" name="Shape 22"/>
        <p:cNvGrpSpPr/>
        <p:nvPr/>
      </p:nvGrpSpPr>
      <p:grpSpPr>
        <a:xfrm>
          <a:off x="0" y="0"/>
          <a:ext cx="0" cy="0"/>
          <a:chOff x="0" y="0"/>
          <a:chExt cx="0" cy="0"/>
        </a:xfrm>
      </p:grpSpPr>
      <p:sp>
        <p:nvSpPr>
          <p:cNvPr id="23" name="Google Shape;23;p4"/>
          <p:cNvSpPr txBox="1">
            <a:spLocks noGrp="1"/>
          </p:cNvSpPr>
          <p:nvPr>
            <p:ph type="ctrTitle"/>
          </p:nvPr>
        </p:nvSpPr>
        <p:spPr>
          <a:xfrm>
            <a:off x="5553074" y="2060500"/>
            <a:ext cx="2976000" cy="889200"/>
          </a:xfrm>
          <a:prstGeom prst="rect">
            <a:avLst/>
          </a:prstGeom>
          <a:noFill/>
          <a:ln>
            <a:noFill/>
          </a:ln>
        </p:spPr>
        <p:txBody>
          <a:bodyPr spcFirstLastPara="1" wrap="square" lIns="0" tIns="0" rIns="0" bIns="0" anchor="t" anchorCtr="0">
            <a:noAutofit/>
          </a:bodyPr>
          <a:lstStyle>
            <a:lvl1pPr marL="0" marR="0" lvl="0" indent="0" algn="ctr" rtl="0">
              <a:lnSpc>
                <a:spcPct val="90000"/>
              </a:lnSpc>
              <a:spcBef>
                <a:spcPts val="0"/>
              </a:spcBef>
              <a:spcAft>
                <a:spcPts val="0"/>
              </a:spcAft>
              <a:buClr>
                <a:schemeClr val="dk1"/>
              </a:buClr>
              <a:buSzPts val="2400"/>
              <a:buFont typeface="IBM Plex Sans SemiBold"/>
              <a:buNone/>
              <a:defRPr sz="2400" i="0" u="none" strike="noStrike" cap="none">
                <a:solidFill>
                  <a:schemeClr val="dk1"/>
                </a:solidFill>
                <a:latin typeface="IBM Plex Sans SemiBold"/>
                <a:ea typeface="IBM Plex Sans SemiBold"/>
                <a:cs typeface="IBM Plex Sans SemiBold"/>
                <a:sym typeface="IBM Plex Sans SemiBold"/>
              </a:defRPr>
            </a:lvl1pPr>
            <a:lvl2pPr lvl="1" indent="0" algn="ctr" rtl="0">
              <a:spcBef>
                <a:spcPts val="0"/>
              </a:spcBef>
              <a:spcAft>
                <a:spcPts val="0"/>
              </a:spcAft>
              <a:buSzPts val="2000"/>
              <a:buFont typeface="IBM Plex Sans SemiBold"/>
              <a:buNone/>
              <a:defRPr sz="2000">
                <a:latin typeface="IBM Plex Sans SemiBold"/>
                <a:ea typeface="IBM Plex Sans SemiBold"/>
                <a:cs typeface="IBM Plex Sans SemiBold"/>
                <a:sym typeface="IBM Plex Sans SemiBold"/>
              </a:defRPr>
            </a:lvl2pPr>
            <a:lvl3pPr lvl="2" indent="0" algn="ctr" rtl="0">
              <a:spcBef>
                <a:spcPts val="0"/>
              </a:spcBef>
              <a:spcAft>
                <a:spcPts val="0"/>
              </a:spcAft>
              <a:buSzPts val="2000"/>
              <a:buFont typeface="IBM Plex Sans SemiBold"/>
              <a:buNone/>
              <a:defRPr sz="2000">
                <a:latin typeface="IBM Plex Sans SemiBold"/>
                <a:ea typeface="IBM Plex Sans SemiBold"/>
                <a:cs typeface="IBM Plex Sans SemiBold"/>
                <a:sym typeface="IBM Plex Sans SemiBold"/>
              </a:defRPr>
            </a:lvl3pPr>
            <a:lvl4pPr lvl="3" indent="0" algn="ctr" rtl="0">
              <a:spcBef>
                <a:spcPts val="0"/>
              </a:spcBef>
              <a:spcAft>
                <a:spcPts val="0"/>
              </a:spcAft>
              <a:buSzPts val="2000"/>
              <a:buFont typeface="IBM Plex Sans SemiBold"/>
              <a:buNone/>
              <a:defRPr sz="2000">
                <a:latin typeface="IBM Plex Sans SemiBold"/>
                <a:ea typeface="IBM Plex Sans SemiBold"/>
                <a:cs typeface="IBM Plex Sans SemiBold"/>
                <a:sym typeface="IBM Plex Sans SemiBold"/>
              </a:defRPr>
            </a:lvl4pPr>
            <a:lvl5pPr lvl="4" indent="0" algn="ctr" rtl="0">
              <a:spcBef>
                <a:spcPts val="0"/>
              </a:spcBef>
              <a:spcAft>
                <a:spcPts val="0"/>
              </a:spcAft>
              <a:buSzPts val="2000"/>
              <a:buFont typeface="IBM Plex Sans SemiBold"/>
              <a:buNone/>
              <a:defRPr sz="2000">
                <a:latin typeface="IBM Plex Sans SemiBold"/>
                <a:ea typeface="IBM Plex Sans SemiBold"/>
                <a:cs typeface="IBM Plex Sans SemiBold"/>
                <a:sym typeface="IBM Plex Sans SemiBold"/>
              </a:defRPr>
            </a:lvl5pPr>
            <a:lvl6pPr lvl="5" indent="0" algn="ctr" rtl="0">
              <a:spcBef>
                <a:spcPts val="0"/>
              </a:spcBef>
              <a:spcAft>
                <a:spcPts val="0"/>
              </a:spcAft>
              <a:buSzPts val="2000"/>
              <a:buFont typeface="IBM Plex Sans SemiBold"/>
              <a:buNone/>
              <a:defRPr sz="2000">
                <a:latin typeface="IBM Plex Sans SemiBold"/>
                <a:ea typeface="IBM Plex Sans SemiBold"/>
                <a:cs typeface="IBM Plex Sans SemiBold"/>
                <a:sym typeface="IBM Plex Sans SemiBold"/>
              </a:defRPr>
            </a:lvl6pPr>
            <a:lvl7pPr lvl="6" indent="0" algn="ctr" rtl="0">
              <a:spcBef>
                <a:spcPts val="0"/>
              </a:spcBef>
              <a:spcAft>
                <a:spcPts val="0"/>
              </a:spcAft>
              <a:buSzPts val="2000"/>
              <a:buFont typeface="IBM Plex Sans SemiBold"/>
              <a:buNone/>
              <a:defRPr sz="2000">
                <a:latin typeface="IBM Plex Sans SemiBold"/>
                <a:ea typeface="IBM Plex Sans SemiBold"/>
                <a:cs typeface="IBM Plex Sans SemiBold"/>
                <a:sym typeface="IBM Plex Sans SemiBold"/>
              </a:defRPr>
            </a:lvl7pPr>
            <a:lvl8pPr lvl="7" indent="0" algn="ctr" rtl="0">
              <a:spcBef>
                <a:spcPts val="0"/>
              </a:spcBef>
              <a:spcAft>
                <a:spcPts val="0"/>
              </a:spcAft>
              <a:buSzPts val="2000"/>
              <a:buFont typeface="IBM Plex Sans SemiBold"/>
              <a:buNone/>
              <a:defRPr sz="2000">
                <a:latin typeface="IBM Plex Sans SemiBold"/>
                <a:ea typeface="IBM Plex Sans SemiBold"/>
                <a:cs typeface="IBM Plex Sans SemiBold"/>
                <a:sym typeface="IBM Plex Sans SemiBold"/>
              </a:defRPr>
            </a:lvl8pPr>
            <a:lvl9pPr lvl="8" indent="0" algn="ctr" rtl="0">
              <a:spcBef>
                <a:spcPts val="0"/>
              </a:spcBef>
              <a:spcAft>
                <a:spcPts val="0"/>
              </a:spcAft>
              <a:buSzPts val="2000"/>
              <a:buFont typeface="IBM Plex Sans SemiBold"/>
              <a:buNone/>
              <a:defRPr sz="2000">
                <a:latin typeface="IBM Plex Sans SemiBold"/>
                <a:ea typeface="IBM Plex Sans SemiBold"/>
                <a:cs typeface="IBM Plex Sans SemiBold"/>
                <a:sym typeface="IBM Plex Sans SemiBold"/>
              </a:defRPr>
            </a:lvl9pPr>
          </a:lstStyle>
          <a:p>
            <a:endParaRPr/>
          </a:p>
        </p:txBody>
      </p:sp>
      <p:sp>
        <p:nvSpPr>
          <p:cNvPr id="24" name="Google Shape;24;p4"/>
          <p:cNvSpPr txBox="1">
            <a:spLocks noGrp="1"/>
          </p:cNvSpPr>
          <p:nvPr>
            <p:ph type="subTitle" idx="1"/>
          </p:nvPr>
        </p:nvSpPr>
        <p:spPr>
          <a:xfrm>
            <a:off x="5023200" y="4406475"/>
            <a:ext cx="4116000" cy="559500"/>
          </a:xfrm>
          <a:prstGeom prst="rect">
            <a:avLst/>
          </a:prstGeom>
          <a:noFill/>
          <a:ln>
            <a:noFill/>
          </a:ln>
        </p:spPr>
        <p:txBody>
          <a:bodyPr spcFirstLastPara="1" wrap="square" lIns="68575" tIns="68575" rIns="68575" bIns="68575" anchor="b" anchorCtr="0">
            <a:noAutofit/>
          </a:bodyPr>
          <a:lstStyle>
            <a:lvl1pPr marL="0" marR="0" lvl="0" indent="0" algn="ctr" rtl="0">
              <a:lnSpc>
                <a:spcPct val="100000"/>
              </a:lnSpc>
              <a:spcBef>
                <a:spcPts val="700"/>
              </a:spcBef>
              <a:spcAft>
                <a:spcPts val="0"/>
              </a:spcAft>
              <a:buClr>
                <a:schemeClr val="dk1"/>
              </a:buClr>
              <a:buSzPts val="900"/>
              <a:buFont typeface="IBM Plex Sans"/>
              <a:buNone/>
              <a:defRPr sz="900" i="0" u="none" strike="noStrike" cap="none">
                <a:solidFill>
                  <a:schemeClr val="dk1"/>
                </a:solidFill>
                <a:latin typeface="IBM Plex Sans"/>
                <a:ea typeface="IBM Plex Sans"/>
                <a:cs typeface="IBM Plex Sans"/>
                <a:sym typeface="IBM Plex Sans"/>
              </a:defRPr>
            </a:lvl1pPr>
            <a:lvl2pPr marL="342900" marR="0" lvl="1" indent="0" algn="ctr" rtl="0">
              <a:lnSpc>
                <a:spcPct val="100000"/>
              </a:lnSpc>
              <a:spcBef>
                <a:spcPts val="700"/>
              </a:spcBef>
              <a:spcAft>
                <a:spcPts val="0"/>
              </a:spcAft>
              <a:buClr>
                <a:schemeClr val="dk1"/>
              </a:buClr>
              <a:buSzPts val="1500"/>
              <a:buFont typeface="Arial"/>
              <a:buNone/>
              <a:defRPr sz="1500" b="0" i="0" u="none" strike="noStrike" cap="none">
                <a:solidFill>
                  <a:schemeClr val="dk1"/>
                </a:solidFill>
                <a:latin typeface="Carme"/>
                <a:ea typeface="Carme"/>
                <a:cs typeface="Carme"/>
                <a:sym typeface="Carme"/>
              </a:defRPr>
            </a:lvl2pPr>
            <a:lvl3pPr marL="685800" marR="0" lvl="2" indent="0" algn="ctr" rtl="0">
              <a:lnSpc>
                <a:spcPct val="100000"/>
              </a:lnSpc>
              <a:spcBef>
                <a:spcPts val="700"/>
              </a:spcBef>
              <a:spcAft>
                <a:spcPts val="0"/>
              </a:spcAft>
              <a:buClr>
                <a:schemeClr val="dk1"/>
              </a:buClr>
              <a:buSzPts val="1400"/>
              <a:buFont typeface="Arial"/>
              <a:buNone/>
              <a:defRPr sz="1400" b="0" i="0" u="none" strike="noStrike" cap="none">
                <a:solidFill>
                  <a:schemeClr val="dk1"/>
                </a:solidFill>
                <a:latin typeface="Carme"/>
                <a:ea typeface="Carme"/>
                <a:cs typeface="Carme"/>
                <a:sym typeface="Carme"/>
              </a:defRPr>
            </a:lvl3pPr>
            <a:lvl4pPr marL="1028700" marR="0" lvl="3" indent="0" algn="ctr" rtl="0">
              <a:lnSpc>
                <a:spcPct val="100000"/>
              </a:lnSpc>
              <a:spcBef>
                <a:spcPts val="700"/>
              </a:spcBef>
              <a:spcAft>
                <a:spcPts val="0"/>
              </a:spcAft>
              <a:buClr>
                <a:schemeClr val="dk1"/>
              </a:buClr>
              <a:buSzPts val="1200"/>
              <a:buFont typeface="Arial"/>
              <a:buNone/>
              <a:defRPr sz="1200" b="0" i="0" u="none" strike="noStrike" cap="none">
                <a:solidFill>
                  <a:schemeClr val="dk1"/>
                </a:solidFill>
                <a:latin typeface="Carme"/>
                <a:ea typeface="Carme"/>
                <a:cs typeface="Carme"/>
                <a:sym typeface="Carme"/>
              </a:defRPr>
            </a:lvl4pPr>
            <a:lvl5pPr marL="1371600" marR="0" lvl="4" indent="0" algn="ctr" rtl="0">
              <a:lnSpc>
                <a:spcPct val="100000"/>
              </a:lnSpc>
              <a:spcBef>
                <a:spcPts val="700"/>
              </a:spcBef>
              <a:spcAft>
                <a:spcPts val="0"/>
              </a:spcAft>
              <a:buClr>
                <a:schemeClr val="dk1"/>
              </a:buClr>
              <a:buSzPts val="1200"/>
              <a:buFont typeface="Arial"/>
              <a:buNone/>
              <a:defRPr sz="1200" b="0" i="0" u="none" strike="noStrike" cap="none">
                <a:solidFill>
                  <a:schemeClr val="dk1"/>
                </a:solidFill>
                <a:latin typeface="Carme"/>
                <a:ea typeface="Carme"/>
                <a:cs typeface="Carme"/>
                <a:sym typeface="Carme"/>
              </a:defRPr>
            </a:lvl5pPr>
            <a:lvl6pPr marL="1714500" marR="0" lvl="5" indent="0" algn="ctr" rtl="0">
              <a:lnSpc>
                <a:spcPct val="100000"/>
              </a:lnSpc>
              <a:spcBef>
                <a:spcPts val="7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2057400" marR="0" lvl="6" indent="0" algn="ctr" rtl="0">
              <a:lnSpc>
                <a:spcPct val="100000"/>
              </a:lnSpc>
              <a:spcBef>
                <a:spcPts val="7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2400300" marR="0" lvl="7" indent="0" algn="ctr" rtl="0">
              <a:lnSpc>
                <a:spcPct val="100000"/>
              </a:lnSpc>
              <a:spcBef>
                <a:spcPts val="7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2743200" marR="0" lvl="8" indent="0" algn="ctr" rtl="0">
              <a:lnSpc>
                <a:spcPct val="100000"/>
              </a:lnSpc>
              <a:spcBef>
                <a:spcPts val="7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pic>
        <p:nvPicPr>
          <p:cNvPr id="25" name="Google Shape;25;p4"/>
          <p:cNvPicPr preferRelativeResize="0"/>
          <p:nvPr/>
        </p:nvPicPr>
        <p:blipFill>
          <a:blip r:embed="rId2">
            <a:alphaModFix/>
          </a:blip>
          <a:stretch>
            <a:fillRect/>
          </a:stretch>
        </p:blipFill>
        <p:spPr>
          <a:xfrm>
            <a:off x="5848350" y="385575"/>
            <a:ext cx="2475299" cy="1054751"/>
          </a:xfrm>
          <a:prstGeom prst="rect">
            <a:avLst/>
          </a:prstGeom>
          <a:noFill/>
          <a:ln>
            <a:noFill/>
          </a:ln>
        </p:spPr>
      </p:pic>
      <p:pic>
        <p:nvPicPr>
          <p:cNvPr id="26" name="Google Shape;26;p4"/>
          <p:cNvPicPr preferRelativeResize="0"/>
          <p:nvPr/>
        </p:nvPicPr>
        <p:blipFill>
          <a:blip r:embed="rId3">
            <a:alphaModFix/>
          </a:blip>
          <a:stretch>
            <a:fillRect/>
          </a:stretch>
        </p:blipFill>
        <p:spPr>
          <a:xfrm>
            <a:off x="204375" y="197388"/>
            <a:ext cx="4748725" cy="4748725"/>
          </a:xfrm>
          <a:prstGeom prst="rect">
            <a:avLst/>
          </a:prstGeom>
          <a:noFill/>
          <a:ln>
            <a:noFill/>
          </a:ln>
        </p:spPr>
      </p:pic>
      <p:sp>
        <p:nvSpPr>
          <p:cNvPr id="27" name="Google Shape;27;p4"/>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dk1"/>
                </a:solidFill>
                <a:latin typeface="IBM Plex Sans"/>
                <a:ea typeface="IBM Plex Sans"/>
                <a:cs typeface="IBM Plex Sans"/>
                <a:sym typeface="IBM Plex Sans"/>
              </a:defRPr>
            </a:lvl1pPr>
            <a:lvl2pPr lvl="1" algn="r">
              <a:buNone/>
              <a:defRPr sz="1300">
                <a:solidFill>
                  <a:schemeClr val="dk1"/>
                </a:solidFill>
                <a:latin typeface="IBM Plex Sans"/>
                <a:ea typeface="IBM Plex Sans"/>
                <a:cs typeface="IBM Plex Sans"/>
                <a:sym typeface="IBM Plex Sans"/>
              </a:defRPr>
            </a:lvl2pPr>
            <a:lvl3pPr lvl="2" algn="r">
              <a:buNone/>
              <a:defRPr sz="1300">
                <a:solidFill>
                  <a:schemeClr val="dk1"/>
                </a:solidFill>
                <a:latin typeface="IBM Plex Sans"/>
                <a:ea typeface="IBM Plex Sans"/>
                <a:cs typeface="IBM Plex Sans"/>
                <a:sym typeface="IBM Plex Sans"/>
              </a:defRPr>
            </a:lvl3pPr>
            <a:lvl4pPr lvl="3" algn="r">
              <a:buNone/>
              <a:defRPr sz="1300">
                <a:solidFill>
                  <a:schemeClr val="dk1"/>
                </a:solidFill>
                <a:latin typeface="IBM Plex Sans"/>
                <a:ea typeface="IBM Plex Sans"/>
                <a:cs typeface="IBM Plex Sans"/>
                <a:sym typeface="IBM Plex Sans"/>
              </a:defRPr>
            </a:lvl4pPr>
            <a:lvl5pPr lvl="4" algn="r">
              <a:buNone/>
              <a:defRPr sz="1300">
                <a:solidFill>
                  <a:schemeClr val="dk1"/>
                </a:solidFill>
                <a:latin typeface="IBM Plex Sans"/>
                <a:ea typeface="IBM Plex Sans"/>
                <a:cs typeface="IBM Plex Sans"/>
                <a:sym typeface="IBM Plex Sans"/>
              </a:defRPr>
            </a:lvl5pPr>
            <a:lvl6pPr lvl="5" algn="r">
              <a:buNone/>
              <a:defRPr sz="1300">
                <a:solidFill>
                  <a:schemeClr val="dk1"/>
                </a:solidFill>
                <a:latin typeface="IBM Plex Sans"/>
                <a:ea typeface="IBM Plex Sans"/>
                <a:cs typeface="IBM Plex Sans"/>
                <a:sym typeface="IBM Plex Sans"/>
              </a:defRPr>
            </a:lvl6pPr>
            <a:lvl7pPr lvl="6" algn="r">
              <a:buNone/>
              <a:defRPr sz="1300">
                <a:solidFill>
                  <a:schemeClr val="dk1"/>
                </a:solidFill>
                <a:latin typeface="IBM Plex Sans"/>
                <a:ea typeface="IBM Plex Sans"/>
                <a:cs typeface="IBM Plex Sans"/>
                <a:sym typeface="IBM Plex Sans"/>
              </a:defRPr>
            </a:lvl7pPr>
            <a:lvl8pPr lvl="7" algn="r">
              <a:buNone/>
              <a:defRPr sz="1300">
                <a:solidFill>
                  <a:schemeClr val="dk1"/>
                </a:solidFill>
                <a:latin typeface="IBM Plex Sans"/>
                <a:ea typeface="IBM Plex Sans"/>
                <a:cs typeface="IBM Plex Sans"/>
                <a:sym typeface="IBM Plex Sans"/>
              </a:defRPr>
            </a:lvl8pPr>
            <a:lvl9pPr lvl="8" algn="r">
              <a:buNone/>
              <a:defRPr sz="1300">
                <a:solidFill>
                  <a:schemeClr val="dk1"/>
                </a:solidFill>
                <a:latin typeface="IBM Plex Sans"/>
                <a:ea typeface="IBM Plex Sans"/>
                <a:cs typeface="IBM Plex Sans"/>
                <a:sym typeface="IBM Plex Sans"/>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transition spd="med">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ASIAKASKANSI">
  <p:cSld name="Title Slide _1">
    <p:bg>
      <p:bgPr>
        <a:blipFill rotWithShape="1">
          <a:blip r:embed="rId2">
            <a:alphaModFix/>
          </a:blip>
          <a:stretch>
            <a:fillRect/>
          </a:stretch>
        </a:blipFill>
        <a:effectLst/>
      </p:bgPr>
    </p:bg>
    <p:spTree>
      <p:nvGrpSpPr>
        <p:cNvPr id="1" name="Shape 155"/>
        <p:cNvGrpSpPr/>
        <p:nvPr/>
      </p:nvGrpSpPr>
      <p:grpSpPr>
        <a:xfrm>
          <a:off x="0" y="0"/>
          <a:ext cx="0" cy="0"/>
          <a:chOff x="0" y="0"/>
          <a:chExt cx="0" cy="0"/>
        </a:xfrm>
      </p:grpSpPr>
      <p:sp>
        <p:nvSpPr>
          <p:cNvPr id="156" name="Google Shape;156;p32"/>
          <p:cNvSpPr txBox="1">
            <a:spLocks noGrp="1"/>
          </p:cNvSpPr>
          <p:nvPr>
            <p:ph type="ctrTitle"/>
          </p:nvPr>
        </p:nvSpPr>
        <p:spPr>
          <a:xfrm>
            <a:off x="4638582" y="1809378"/>
            <a:ext cx="4212600" cy="1512300"/>
          </a:xfrm>
          <a:prstGeom prst="rect">
            <a:avLst/>
          </a:prstGeom>
          <a:noFill/>
          <a:ln>
            <a:noFill/>
          </a:ln>
        </p:spPr>
        <p:txBody>
          <a:bodyPr spcFirstLastPara="1" wrap="square" lIns="0" tIns="0" rIns="0" bIns="0" anchor="t" anchorCtr="0">
            <a:noAutofit/>
          </a:bodyPr>
          <a:lstStyle>
            <a:lvl1pPr marL="0" marR="0" lvl="0" indent="0" algn="ctr" rtl="0">
              <a:lnSpc>
                <a:spcPct val="90000"/>
              </a:lnSpc>
              <a:spcBef>
                <a:spcPts val="0"/>
              </a:spcBef>
              <a:spcAft>
                <a:spcPts val="0"/>
              </a:spcAft>
              <a:buClr>
                <a:schemeClr val="dk1"/>
              </a:buClr>
              <a:buSzPts val="2900"/>
              <a:buFont typeface="Raleway ExtraBold"/>
              <a:buNone/>
              <a:defRPr sz="2900" i="0" u="none" strike="noStrike" cap="none">
                <a:solidFill>
                  <a:schemeClr val="dk1"/>
                </a:solidFill>
                <a:latin typeface="Raleway ExtraBold"/>
                <a:ea typeface="Raleway ExtraBold"/>
                <a:cs typeface="Raleway ExtraBold"/>
                <a:sym typeface="Raleway ExtraBold"/>
              </a:defRPr>
            </a:lvl1pPr>
            <a:lvl2pPr lvl="1" indent="0" rtl="0">
              <a:spcBef>
                <a:spcPts val="0"/>
              </a:spcBef>
              <a:spcAft>
                <a:spcPts val="0"/>
              </a:spcAft>
              <a:buSzPts val="1900"/>
              <a:buNone/>
              <a:defRPr sz="1400"/>
            </a:lvl2pPr>
            <a:lvl3pPr lvl="2" indent="0" rtl="0">
              <a:spcBef>
                <a:spcPts val="0"/>
              </a:spcBef>
              <a:spcAft>
                <a:spcPts val="0"/>
              </a:spcAft>
              <a:buSzPts val="1900"/>
              <a:buNone/>
              <a:defRPr sz="1400"/>
            </a:lvl3pPr>
            <a:lvl4pPr lvl="3" indent="0" rtl="0">
              <a:spcBef>
                <a:spcPts val="0"/>
              </a:spcBef>
              <a:spcAft>
                <a:spcPts val="0"/>
              </a:spcAft>
              <a:buSzPts val="1900"/>
              <a:buNone/>
              <a:defRPr sz="1400"/>
            </a:lvl4pPr>
            <a:lvl5pPr lvl="4" indent="0" rtl="0">
              <a:spcBef>
                <a:spcPts val="0"/>
              </a:spcBef>
              <a:spcAft>
                <a:spcPts val="0"/>
              </a:spcAft>
              <a:buSzPts val="1900"/>
              <a:buNone/>
              <a:defRPr sz="1400"/>
            </a:lvl5pPr>
            <a:lvl6pPr lvl="5" indent="0" rtl="0">
              <a:spcBef>
                <a:spcPts val="0"/>
              </a:spcBef>
              <a:spcAft>
                <a:spcPts val="0"/>
              </a:spcAft>
              <a:buSzPts val="1900"/>
              <a:buNone/>
              <a:defRPr sz="1400"/>
            </a:lvl6pPr>
            <a:lvl7pPr lvl="6" indent="0" rtl="0">
              <a:spcBef>
                <a:spcPts val="0"/>
              </a:spcBef>
              <a:spcAft>
                <a:spcPts val="0"/>
              </a:spcAft>
              <a:buSzPts val="1900"/>
              <a:buNone/>
              <a:defRPr sz="1400"/>
            </a:lvl7pPr>
            <a:lvl8pPr lvl="7" indent="0" rtl="0">
              <a:spcBef>
                <a:spcPts val="0"/>
              </a:spcBef>
              <a:spcAft>
                <a:spcPts val="0"/>
              </a:spcAft>
              <a:buSzPts val="1900"/>
              <a:buNone/>
              <a:defRPr sz="1400"/>
            </a:lvl8pPr>
            <a:lvl9pPr lvl="8" indent="0" rtl="0">
              <a:spcBef>
                <a:spcPts val="0"/>
              </a:spcBef>
              <a:spcAft>
                <a:spcPts val="0"/>
              </a:spcAft>
              <a:buSzPts val="1900"/>
              <a:buNone/>
              <a:defRPr sz="1400"/>
            </a:lvl9pPr>
          </a:lstStyle>
          <a:p>
            <a:endParaRPr/>
          </a:p>
        </p:txBody>
      </p:sp>
      <p:sp>
        <p:nvSpPr>
          <p:cNvPr id="157" name="Google Shape;157;p32"/>
          <p:cNvSpPr txBox="1">
            <a:spLocks noGrp="1"/>
          </p:cNvSpPr>
          <p:nvPr>
            <p:ph type="subTitle" idx="1"/>
          </p:nvPr>
        </p:nvSpPr>
        <p:spPr>
          <a:xfrm>
            <a:off x="4638581" y="3429558"/>
            <a:ext cx="4212600" cy="702000"/>
          </a:xfrm>
          <a:prstGeom prst="rect">
            <a:avLst/>
          </a:prstGeom>
          <a:noFill/>
          <a:ln>
            <a:noFill/>
          </a:ln>
        </p:spPr>
        <p:txBody>
          <a:bodyPr spcFirstLastPara="1" wrap="square" lIns="68575" tIns="68575" rIns="68575" bIns="68575" anchor="t" anchorCtr="0">
            <a:noAutofit/>
          </a:bodyPr>
          <a:lstStyle>
            <a:lvl1pPr marL="0" marR="0" lvl="0" indent="0" algn="ctr" rtl="0">
              <a:lnSpc>
                <a:spcPct val="100000"/>
              </a:lnSpc>
              <a:spcBef>
                <a:spcPts val="700"/>
              </a:spcBef>
              <a:spcAft>
                <a:spcPts val="0"/>
              </a:spcAft>
              <a:buClr>
                <a:schemeClr val="dk1"/>
              </a:buClr>
              <a:buSzPts val="1500"/>
              <a:buFont typeface="Quicksand Light"/>
              <a:buNone/>
              <a:defRPr sz="1500" i="0" u="none" strike="noStrike" cap="none">
                <a:solidFill>
                  <a:schemeClr val="dk1"/>
                </a:solidFill>
                <a:latin typeface="Quicksand Light"/>
                <a:ea typeface="Quicksand Light"/>
                <a:cs typeface="Quicksand Light"/>
                <a:sym typeface="Quicksand Light"/>
              </a:defRPr>
            </a:lvl1pPr>
            <a:lvl2pPr marL="342900" marR="0" lvl="1" indent="0" algn="ctr" rtl="0">
              <a:lnSpc>
                <a:spcPct val="100000"/>
              </a:lnSpc>
              <a:spcBef>
                <a:spcPts val="700"/>
              </a:spcBef>
              <a:spcAft>
                <a:spcPts val="0"/>
              </a:spcAft>
              <a:buClr>
                <a:schemeClr val="dk1"/>
              </a:buClr>
              <a:buSzPts val="1500"/>
              <a:buFont typeface="Arial"/>
              <a:buNone/>
              <a:defRPr sz="1500" b="0" i="0" u="none" strike="noStrike" cap="none">
                <a:solidFill>
                  <a:schemeClr val="dk1"/>
                </a:solidFill>
                <a:latin typeface="Carme"/>
                <a:ea typeface="Carme"/>
                <a:cs typeface="Carme"/>
                <a:sym typeface="Carme"/>
              </a:defRPr>
            </a:lvl2pPr>
            <a:lvl3pPr marL="685800" marR="0" lvl="2" indent="0" algn="ctr" rtl="0">
              <a:lnSpc>
                <a:spcPct val="100000"/>
              </a:lnSpc>
              <a:spcBef>
                <a:spcPts val="700"/>
              </a:spcBef>
              <a:spcAft>
                <a:spcPts val="0"/>
              </a:spcAft>
              <a:buClr>
                <a:schemeClr val="dk1"/>
              </a:buClr>
              <a:buSzPts val="1400"/>
              <a:buFont typeface="Arial"/>
              <a:buNone/>
              <a:defRPr sz="1400" b="0" i="0" u="none" strike="noStrike" cap="none">
                <a:solidFill>
                  <a:schemeClr val="dk1"/>
                </a:solidFill>
                <a:latin typeface="Carme"/>
                <a:ea typeface="Carme"/>
                <a:cs typeface="Carme"/>
                <a:sym typeface="Carme"/>
              </a:defRPr>
            </a:lvl3pPr>
            <a:lvl4pPr marL="1028700" marR="0" lvl="3" indent="0" algn="ctr" rtl="0">
              <a:lnSpc>
                <a:spcPct val="100000"/>
              </a:lnSpc>
              <a:spcBef>
                <a:spcPts val="700"/>
              </a:spcBef>
              <a:spcAft>
                <a:spcPts val="0"/>
              </a:spcAft>
              <a:buClr>
                <a:schemeClr val="dk1"/>
              </a:buClr>
              <a:buSzPts val="1200"/>
              <a:buFont typeface="Arial"/>
              <a:buNone/>
              <a:defRPr sz="1200" b="0" i="0" u="none" strike="noStrike" cap="none">
                <a:solidFill>
                  <a:schemeClr val="dk1"/>
                </a:solidFill>
                <a:latin typeface="Carme"/>
                <a:ea typeface="Carme"/>
                <a:cs typeface="Carme"/>
                <a:sym typeface="Carme"/>
              </a:defRPr>
            </a:lvl4pPr>
            <a:lvl5pPr marL="1371600" marR="0" lvl="4" indent="0" algn="ctr" rtl="0">
              <a:lnSpc>
                <a:spcPct val="100000"/>
              </a:lnSpc>
              <a:spcBef>
                <a:spcPts val="700"/>
              </a:spcBef>
              <a:spcAft>
                <a:spcPts val="0"/>
              </a:spcAft>
              <a:buClr>
                <a:schemeClr val="dk1"/>
              </a:buClr>
              <a:buSzPts val="1200"/>
              <a:buFont typeface="Arial"/>
              <a:buNone/>
              <a:defRPr sz="1200" b="0" i="0" u="none" strike="noStrike" cap="none">
                <a:solidFill>
                  <a:schemeClr val="dk1"/>
                </a:solidFill>
                <a:latin typeface="Carme"/>
                <a:ea typeface="Carme"/>
                <a:cs typeface="Carme"/>
                <a:sym typeface="Carme"/>
              </a:defRPr>
            </a:lvl5pPr>
            <a:lvl6pPr marL="1714500" marR="0" lvl="5" indent="0" algn="ctr" rtl="0">
              <a:lnSpc>
                <a:spcPct val="100000"/>
              </a:lnSpc>
              <a:spcBef>
                <a:spcPts val="7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2057400" marR="0" lvl="6" indent="0" algn="ctr" rtl="0">
              <a:lnSpc>
                <a:spcPct val="100000"/>
              </a:lnSpc>
              <a:spcBef>
                <a:spcPts val="7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2400300" marR="0" lvl="7" indent="0" algn="ctr" rtl="0">
              <a:lnSpc>
                <a:spcPct val="100000"/>
              </a:lnSpc>
              <a:spcBef>
                <a:spcPts val="7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2743200" marR="0" lvl="8" indent="0" algn="ctr" rtl="0">
              <a:lnSpc>
                <a:spcPct val="100000"/>
              </a:lnSpc>
              <a:spcBef>
                <a:spcPts val="7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158" name="Google Shape;158;p32"/>
          <p:cNvSpPr txBox="1">
            <a:spLocks noGrp="1"/>
          </p:cNvSpPr>
          <p:nvPr>
            <p:ph type="dt" idx="10"/>
          </p:nvPr>
        </p:nvSpPr>
        <p:spPr>
          <a:xfrm>
            <a:off x="197644" y="5002020"/>
            <a:ext cx="1565700" cy="108000"/>
          </a:xfrm>
          <a:prstGeom prst="rect">
            <a:avLst/>
          </a:prstGeom>
          <a:noFill/>
          <a:ln>
            <a:noFill/>
          </a:ln>
        </p:spPr>
        <p:txBody>
          <a:bodyPr spcFirstLastPara="1" wrap="square" lIns="68575" tIns="68575" rIns="68575" bIns="68575" anchor="t" anchorCtr="0">
            <a:noAutofit/>
          </a:bodyPr>
          <a:lstStyle>
            <a:lvl1pPr marL="0" marR="0" lvl="0" indent="0" algn="l" rtl="0">
              <a:spcBef>
                <a:spcPts val="0"/>
              </a:spcBef>
              <a:spcAft>
                <a:spcPts val="0"/>
              </a:spcAft>
              <a:buSzPts val="1100"/>
              <a:buNone/>
              <a:defRPr sz="500">
                <a:solidFill>
                  <a:srgbClr val="888888"/>
                </a:solidFill>
                <a:latin typeface="Arial"/>
                <a:ea typeface="Arial"/>
                <a:cs typeface="Arial"/>
                <a:sym typeface="Arial"/>
              </a:defRPr>
            </a:lvl1pPr>
            <a:lvl2pPr marL="342900" marR="0" lvl="1"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L="685800" marR="0" lvl="2"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L="1028700" marR="0" lvl="3"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L="1371600" marR="0" lvl="4"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L="1714500" marR="0" lvl="5"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L="2057400" marR="0" lvl="6"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L="2400300" marR="0" lvl="7"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L="2743200" marR="0" lvl="8"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59" name="Google Shape;159;p32"/>
          <p:cNvSpPr txBox="1">
            <a:spLocks noGrp="1"/>
          </p:cNvSpPr>
          <p:nvPr>
            <p:ph type="sldNum" idx="12"/>
          </p:nvPr>
        </p:nvSpPr>
        <p:spPr>
          <a:xfrm>
            <a:off x="8622507" y="5002020"/>
            <a:ext cx="323700" cy="1080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500">
                <a:solidFill>
                  <a:schemeClr val="accent1"/>
                </a:solidFill>
                <a:latin typeface="Arial"/>
                <a:ea typeface="Arial"/>
                <a:cs typeface="Arial"/>
                <a:sym typeface="Arial"/>
              </a:defRPr>
            </a:lvl1pPr>
            <a:lvl2pPr marL="0" marR="0" lvl="1" indent="0" algn="r" rtl="0">
              <a:spcBef>
                <a:spcPts val="0"/>
              </a:spcBef>
              <a:buNone/>
              <a:defRPr sz="500">
                <a:solidFill>
                  <a:schemeClr val="accent1"/>
                </a:solidFill>
                <a:latin typeface="Arial"/>
                <a:ea typeface="Arial"/>
                <a:cs typeface="Arial"/>
                <a:sym typeface="Arial"/>
              </a:defRPr>
            </a:lvl2pPr>
            <a:lvl3pPr marL="0" marR="0" lvl="2" indent="0" algn="r" rtl="0">
              <a:spcBef>
                <a:spcPts val="0"/>
              </a:spcBef>
              <a:buNone/>
              <a:defRPr sz="500">
                <a:solidFill>
                  <a:schemeClr val="accent1"/>
                </a:solidFill>
                <a:latin typeface="Arial"/>
                <a:ea typeface="Arial"/>
                <a:cs typeface="Arial"/>
                <a:sym typeface="Arial"/>
              </a:defRPr>
            </a:lvl3pPr>
            <a:lvl4pPr marL="0" marR="0" lvl="3" indent="0" algn="r" rtl="0">
              <a:spcBef>
                <a:spcPts val="0"/>
              </a:spcBef>
              <a:buNone/>
              <a:defRPr sz="500">
                <a:solidFill>
                  <a:schemeClr val="accent1"/>
                </a:solidFill>
                <a:latin typeface="Arial"/>
                <a:ea typeface="Arial"/>
                <a:cs typeface="Arial"/>
                <a:sym typeface="Arial"/>
              </a:defRPr>
            </a:lvl4pPr>
            <a:lvl5pPr marL="0" marR="0" lvl="4" indent="0" algn="r" rtl="0">
              <a:spcBef>
                <a:spcPts val="0"/>
              </a:spcBef>
              <a:buNone/>
              <a:defRPr sz="500">
                <a:solidFill>
                  <a:schemeClr val="accent1"/>
                </a:solidFill>
                <a:latin typeface="Arial"/>
                <a:ea typeface="Arial"/>
                <a:cs typeface="Arial"/>
                <a:sym typeface="Arial"/>
              </a:defRPr>
            </a:lvl5pPr>
            <a:lvl6pPr marL="0" marR="0" lvl="5" indent="0" algn="r" rtl="0">
              <a:spcBef>
                <a:spcPts val="0"/>
              </a:spcBef>
              <a:buNone/>
              <a:defRPr sz="500">
                <a:solidFill>
                  <a:schemeClr val="accent1"/>
                </a:solidFill>
                <a:latin typeface="Arial"/>
                <a:ea typeface="Arial"/>
                <a:cs typeface="Arial"/>
                <a:sym typeface="Arial"/>
              </a:defRPr>
            </a:lvl6pPr>
            <a:lvl7pPr marL="0" marR="0" lvl="6" indent="0" algn="r" rtl="0">
              <a:spcBef>
                <a:spcPts val="0"/>
              </a:spcBef>
              <a:buNone/>
              <a:defRPr sz="500">
                <a:solidFill>
                  <a:schemeClr val="accent1"/>
                </a:solidFill>
                <a:latin typeface="Arial"/>
                <a:ea typeface="Arial"/>
                <a:cs typeface="Arial"/>
                <a:sym typeface="Arial"/>
              </a:defRPr>
            </a:lvl7pPr>
            <a:lvl8pPr marL="0" marR="0" lvl="7" indent="0" algn="r" rtl="0">
              <a:spcBef>
                <a:spcPts val="0"/>
              </a:spcBef>
              <a:buNone/>
              <a:defRPr sz="500">
                <a:solidFill>
                  <a:schemeClr val="accent1"/>
                </a:solidFill>
                <a:latin typeface="Arial"/>
                <a:ea typeface="Arial"/>
                <a:cs typeface="Arial"/>
                <a:sym typeface="Arial"/>
              </a:defRPr>
            </a:lvl8pPr>
            <a:lvl9pPr marL="0" marR="0" lvl="8" indent="0" algn="r" rtl="0">
              <a:spcBef>
                <a:spcPts val="0"/>
              </a:spcBef>
              <a:buNone/>
              <a:defRPr sz="500">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
              <a:t>‹#›</a:t>
            </a:fld>
            <a:endParaRPr/>
          </a:p>
        </p:txBody>
      </p:sp>
      <p:grpSp>
        <p:nvGrpSpPr>
          <p:cNvPr id="160" name="Google Shape;160;p32"/>
          <p:cNvGrpSpPr/>
          <p:nvPr/>
        </p:nvGrpSpPr>
        <p:grpSpPr>
          <a:xfrm>
            <a:off x="6204831" y="465516"/>
            <a:ext cx="1080225" cy="949284"/>
            <a:chOff x="7968308" y="620688"/>
            <a:chExt cx="1440300" cy="1265712"/>
          </a:xfrm>
        </p:grpSpPr>
        <p:sp>
          <p:nvSpPr>
            <p:cNvPr id="161" name="Google Shape;161;p32"/>
            <p:cNvSpPr/>
            <p:nvPr/>
          </p:nvSpPr>
          <p:spPr>
            <a:xfrm>
              <a:off x="7968308" y="620688"/>
              <a:ext cx="1440300" cy="808200"/>
            </a:xfrm>
            <a:custGeom>
              <a:avLst/>
              <a:gdLst/>
              <a:ahLst/>
              <a:cxnLst/>
              <a:rect l="l" t="t" r="r" b="b"/>
              <a:pathLst>
                <a:path w="120000" h="120000" extrusionOk="0">
                  <a:moveTo>
                    <a:pt x="60244" y="16679"/>
                  </a:moveTo>
                  <a:lnTo>
                    <a:pt x="60558" y="15946"/>
                  </a:lnTo>
                  <a:lnTo>
                    <a:pt x="60910" y="15178"/>
                  </a:lnTo>
                  <a:lnTo>
                    <a:pt x="61086" y="14794"/>
                  </a:lnTo>
                  <a:lnTo>
                    <a:pt x="61282" y="14411"/>
                  </a:lnTo>
                  <a:lnTo>
                    <a:pt x="61674" y="13713"/>
                  </a:lnTo>
                  <a:lnTo>
                    <a:pt x="61870" y="13364"/>
                  </a:lnTo>
                  <a:lnTo>
                    <a:pt x="62066" y="13085"/>
                  </a:lnTo>
                  <a:lnTo>
                    <a:pt x="62262" y="12806"/>
                  </a:lnTo>
                  <a:lnTo>
                    <a:pt x="62457" y="12561"/>
                  </a:lnTo>
                  <a:lnTo>
                    <a:pt x="62555" y="12457"/>
                  </a:lnTo>
                  <a:lnTo>
                    <a:pt x="62653" y="12352"/>
                  </a:lnTo>
                  <a:lnTo>
                    <a:pt x="62751" y="12282"/>
                  </a:lnTo>
                  <a:lnTo>
                    <a:pt x="62830" y="12212"/>
                  </a:lnTo>
                  <a:lnTo>
                    <a:pt x="62928" y="12177"/>
                  </a:lnTo>
                  <a:lnTo>
                    <a:pt x="63025" y="12143"/>
                  </a:lnTo>
                  <a:lnTo>
                    <a:pt x="63202" y="12108"/>
                  </a:lnTo>
                  <a:lnTo>
                    <a:pt x="63358" y="12177"/>
                  </a:lnTo>
                  <a:lnTo>
                    <a:pt x="63476" y="12247"/>
                  </a:lnTo>
                  <a:lnTo>
                    <a:pt x="63535" y="12317"/>
                  </a:lnTo>
                  <a:lnTo>
                    <a:pt x="63593" y="12387"/>
                  </a:lnTo>
                  <a:lnTo>
                    <a:pt x="63633" y="12457"/>
                  </a:lnTo>
                  <a:lnTo>
                    <a:pt x="63691" y="12561"/>
                  </a:lnTo>
                  <a:lnTo>
                    <a:pt x="63731" y="12666"/>
                  </a:lnTo>
                  <a:lnTo>
                    <a:pt x="63750" y="12806"/>
                  </a:lnTo>
                  <a:lnTo>
                    <a:pt x="63789" y="12945"/>
                  </a:lnTo>
                  <a:lnTo>
                    <a:pt x="63809" y="13120"/>
                  </a:lnTo>
                  <a:lnTo>
                    <a:pt x="63809" y="13294"/>
                  </a:lnTo>
                  <a:lnTo>
                    <a:pt x="63828" y="13503"/>
                  </a:lnTo>
                  <a:lnTo>
                    <a:pt x="63809" y="13957"/>
                  </a:lnTo>
                  <a:lnTo>
                    <a:pt x="63789" y="14376"/>
                  </a:lnTo>
                  <a:lnTo>
                    <a:pt x="63750" y="14794"/>
                  </a:lnTo>
                  <a:lnTo>
                    <a:pt x="63691" y="15213"/>
                  </a:lnTo>
                  <a:lnTo>
                    <a:pt x="63535" y="16051"/>
                  </a:lnTo>
                  <a:lnTo>
                    <a:pt x="63378" y="16888"/>
                  </a:lnTo>
                  <a:lnTo>
                    <a:pt x="63221" y="17726"/>
                  </a:lnTo>
                  <a:lnTo>
                    <a:pt x="63084" y="18563"/>
                  </a:lnTo>
                  <a:lnTo>
                    <a:pt x="63065" y="18772"/>
                  </a:lnTo>
                  <a:lnTo>
                    <a:pt x="63025" y="18982"/>
                  </a:lnTo>
                  <a:lnTo>
                    <a:pt x="62986" y="19435"/>
                  </a:lnTo>
                  <a:lnTo>
                    <a:pt x="62967" y="19889"/>
                  </a:lnTo>
                  <a:lnTo>
                    <a:pt x="62947" y="20378"/>
                  </a:lnTo>
                  <a:lnTo>
                    <a:pt x="62967" y="20587"/>
                  </a:lnTo>
                  <a:lnTo>
                    <a:pt x="62986" y="20831"/>
                  </a:lnTo>
                  <a:lnTo>
                    <a:pt x="63006" y="21006"/>
                  </a:lnTo>
                  <a:lnTo>
                    <a:pt x="63045" y="21180"/>
                  </a:lnTo>
                  <a:lnTo>
                    <a:pt x="63163" y="21285"/>
                  </a:lnTo>
                  <a:lnTo>
                    <a:pt x="63260" y="21355"/>
                  </a:lnTo>
                  <a:lnTo>
                    <a:pt x="63339" y="21389"/>
                  </a:lnTo>
                  <a:lnTo>
                    <a:pt x="63417" y="21424"/>
                  </a:lnTo>
                  <a:lnTo>
                    <a:pt x="63476" y="21424"/>
                  </a:lnTo>
                  <a:lnTo>
                    <a:pt x="63535" y="21424"/>
                  </a:lnTo>
                  <a:lnTo>
                    <a:pt x="63574" y="21389"/>
                  </a:lnTo>
                  <a:lnTo>
                    <a:pt x="63633" y="21355"/>
                  </a:lnTo>
                  <a:lnTo>
                    <a:pt x="63828" y="21215"/>
                  </a:lnTo>
                  <a:lnTo>
                    <a:pt x="64024" y="21041"/>
                  </a:lnTo>
                  <a:lnTo>
                    <a:pt x="64220" y="20796"/>
                  </a:lnTo>
                  <a:lnTo>
                    <a:pt x="64396" y="20552"/>
                  </a:lnTo>
                  <a:lnTo>
                    <a:pt x="64592" y="20308"/>
                  </a:lnTo>
                  <a:lnTo>
                    <a:pt x="64749" y="20029"/>
                  </a:lnTo>
                  <a:lnTo>
                    <a:pt x="64866" y="19296"/>
                  </a:lnTo>
                  <a:lnTo>
                    <a:pt x="64866" y="18947"/>
                  </a:lnTo>
                  <a:lnTo>
                    <a:pt x="64886" y="18563"/>
                  </a:lnTo>
                  <a:lnTo>
                    <a:pt x="64945" y="17795"/>
                  </a:lnTo>
                  <a:lnTo>
                    <a:pt x="64984" y="17377"/>
                  </a:lnTo>
                  <a:lnTo>
                    <a:pt x="65043" y="16993"/>
                  </a:lnTo>
                  <a:lnTo>
                    <a:pt x="65102" y="16609"/>
                  </a:lnTo>
                  <a:lnTo>
                    <a:pt x="65180" y="16225"/>
                  </a:lnTo>
                  <a:lnTo>
                    <a:pt x="65278" y="15841"/>
                  </a:lnTo>
                  <a:lnTo>
                    <a:pt x="65376" y="15457"/>
                  </a:lnTo>
                  <a:lnTo>
                    <a:pt x="65474" y="15109"/>
                  </a:lnTo>
                  <a:lnTo>
                    <a:pt x="65591" y="14760"/>
                  </a:lnTo>
                  <a:lnTo>
                    <a:pt x="65728" y="14411"/>
                  </a:lnTo>
                  <a:lnTo>
                    <a:pt x="65865" y="14097"/>
                  </a:lnTo>
                  <a:lnTo>
                    <a:pt x="66002" y="13783"/>
                  </a:lnTo>
                  <a:lnTo>
                    <a:pt x="66159" y="13503"/>
                  </a:lnTo>
                  <a:lnTo>
                    <a:pt x="66335" y="13259"/>
                  </a:lnTo>
                  <a:lnTo>
                    <a:pt x="66512" y="13015"/>
                  </a:lnTo>
                  <a:lnTo>
                    <a:pt x="66708" y="12840"/>
                  </a:lnTo>
                  <a:lnTo>
                    <a:pt x="66903" y="12666"/>
                  </a:lnTo>
                  <a:lnTo>
                    <a:pt x="67119" y="12526"/>
                  </a:lnTo>
                  <a:lnTo>
                    <a:pt x="67217" y="12457"/>
                  </a:lnTo>
                  <a:lnTo>
                    <a:pt x="67334" y="12422"/>
                  </a:lnTo>
                  <a:lnTo>
                    <a:pt x="67569" y="12352"/>
                  </a:lnTo>
                  <a:lnTo>
                    <a:pt x="67804" y="12352"/>
                  </a:lnTo>
                  <a:lnTo>
                    <a:pt x="68000" y="12352"/>
                  </a:lnTo>
                  <a:lnTo>
                    <a:pt x="68196" y="12422"/>
                  </a:lnTo>
                  <a:lnTo>
                    <a:pt x="68372" y="12492"/>
                  </a:lnTo>
                  <a:lnTo>
                    <a:pt x="68549" y="12561"/>
                  </a:lnTo>
                  <a:lnTo>
                    <a:pt x="68646" y="12631"/>
                  </a:lnTo>
                  <a:lnTo>
                    <a:pt x="68725" y="12701"/>
                  </a:lnTo>
                  <a:lnTo>
                    <a:pt x="68881" y="12840"/>
                  </a:lnTo>
                  <a:lnTo>
                    <a:pt x="69019" y="13015"/>
                  </a:lnTo>
                  <a:lnTo>
                    <a:pt x="69156" y="13224"/>
                  </a:lnTo>
                  <a:lnTo>
                    <a:pt x="69273" y="13434"/>
                  </a:lnTo>
                  <a:lnTo>
                    <a:pt x="69391" y="13678"/>
                  </a:lnTo>
                  <a:lnTo>
                    <a:pt x="69469" y="13957"/>
                  </a:lnTo>
                  <a:lnTo>
                    <a:pt x="69567" y="14236"/>
                  </a:lnTo>
                  <a:lnTo>
                    <a:pt x="69626" y="14550"/>
                  </a:lnTo>
                  <a:lnTo>
                    <a:pt x="69645" y="14690"/>
                  </a:lnTo>
                  <a:lnTo>
                    <a:pt x="69665" y="14864"/>
                  </a:lnTo>
                  <a:lnTo>
                    <a:pt x="69685" y="15213"/>
                  </a:lnTo>
                  <a:lnTo>
                    <a:pt x="69704" y="15562"/>
                  </a:lnTo>
                  <a:lnTo>
                    <a:pt x="69685" y="15946"/>
                  </a:lnTo>
                  <a:lnTo>
                    <a:pt x="69645" y="16365"/>
                  </a:lnTo>
                  <a:lnTo>
                    <a:pt x="69587" y="16749"/>
                  </a:lnTo>
                  <a:lnTo>
                    <a:pt x="69489" y="17167"/>
                  </a:lnTo>
                  <a:lnTo>
                    <a:pt x="69430" y="17342"/>
                  </a:lnTo>
                  <a:lnTo>
                    <a:pt x="69352" y="17551"/>
                  </a:lnTo>
                  <a:lnTo>
                    <a:pt x="69214" y="17935"/>
                  </a:lnTo>
                  <a:lnTo>
                    <a:pt x="69136" y="18109"/>
                  </a:lnTo>
                  <a:lnTo>
                    <a:pt x="69058" y="18284"/>
                  </a:lnTo>
                  <a:lnTo>
                    <a:pt x="68960" y="18458"/>
                  </a:lnTo>
                  <a:lnTo>
                    <a:pt x="68881" y="18668"/>
                  </a:lnTo>
                  <a:lnTo>
                    <a:pt x="68764" y="18842"/>
                  </a:lnTo>
                  <a:lnTo>
                    <a:pt x="68666" y="18982"/>
                  </a:lnTo>
                  <a:lnTo>
                    <a:pt x="68451" y="19331"/>
                  </a:lnTo>
                  <a:lnTo>
                    <a:pt x="68196" y="19610"/>
                  </a:lnTo>
                  <a:lnTo>
                    <a:pt x="67941" y="19924"/>
                  </a:lnTo>
                  <a:lnTo>
                    <a:pt x="67804" y="20029"/>
                  </a:lnTo>
                  <a:lnTo>
                    <a:pt x="67667" y="20168"/>
                  </a:lnTo>
                  <a:lnTo>
                    <a:pt x="67393" y="20412"/>
                  </a:lnTo>
                  <a:lnTo>
                    <a:pt x="67099" y="20587"/>
                  </a:lnTo>
                  <a:lnTo>
                    <a:pt x="66786" y="20761"/>
                  </a:lnTo>
                  <a:lnTo>
                    <a:pt x="66884" y="21075"/>
                  </a:lnTo>
                  <a:lnTo>
                    <a:pt x="66943" y="21215"/>
                  </a:lnTo>
                  <a:lnTo>
                    <a:pt x="67001" y="21355"/>
                  </a:lnTo>
                  <a:lnTo>
                    <a:pt x="67178" y="21634"/>
                  </a:lnTo>
                  <a:lnTo>
                    <a:pt x="67295" y="21773"/>
                  </a:lnTo>
                  <a:lnTo>
                    <a:pt x="67373" y="21843"/>
                  </a:lnTo>
                  <a:lnTo>
                    <a:pt x="67432" y="21878"/>
                  </a:lnTo>
                  <a:lnTo>
                    <a:pt x="67550" y="21913"/>
                  </a:lnTo>
                  <a:lnTo>
                    <a:pt x="67687" y="21948"/>
                  </a:lnTo>
                  <a:lnTo>
                    <a:pt x="67902" y="21913"/>
                  </a:lnTo>
                  <a:lnTo>
                    <a:pt x="68020" y="21878"/>
                  </a:lnTo>
                  <a:lnTo>
                    <a:pt x="68137" y="21878"/>
                  </a:lnTo>
                  <a:lnTo>
                    <a:pt x="68372" y="21773"/>
                  </a:lnTo>
                  <a:lnTo>
                    <a:pt x="68607" y="21634"/>
                  </a:lnTo>
                  <a:lnTo>
                    <a:pt x="68842" y="21459"/>
                  </a:lnTo>
                  <a:lnTo>
                    <a:pt x="69077" y="21285"/>
                  </a:lnTo>
                  <a:lnTo>
                    <a:pt x="69312" y="21075"/>
                  </a:lnTo>
                  <a:lnTo>
                    <a:pt x="69528" y="20866"/>
                  </a:lnTo>
                  <a:lnTo>
                    <a:pt x="69978" y="20378"/>
                  </a:lnTo>
                  <a:lnTo>
                    <a:pt x="70194" y="20133"/>
                  </a:lnTo>
                  <a:lnTo>
                    <a:pt x="70390" y="19854"/>
                  </a:lnTo>
                  <a:lnTo>
                    <a:pt x="70664" y="19470"/>
                  </a:lnTo>
                  <a:lnTo>
                    <a:pt x="70801" y="19296"/>
                  </a:lnTo>
                  <a:lnTo>
                    <a:pt x="70879" y="19226"/>
                  </a:lnTo>
                  <a:lnTo>
                    <a:pt x="70958" y="19191"/>
                  </a:lnTo>
                  <a:lnTo>
                    <a:pt x="71036" y="19121"/>
                  </a:lnTo>
                  <a:lnTo>
                    <a:pt x="71095" y="19121"/>
                  </a:lnTo>
                  <a:lnTo>
                    <a:pt x="71232" y="19086"/>
                  </a:lnTo>
                  <a:lnTo>
                    <a:pt x="71310" y="19121"/>
                  </a:lnTo>
                  <a:lnTo>
                    <a:pt x="71369" y="19121"/>
                  </a:lnTo>
                  <a:lnTo>
                    <a:pt x="71428" y="19156"/>
                  </a:lnTo>
                  <a:lnTo>
                    <a:pt x="71486" y="19191"/>
                  </a:lnTo>
                  <a:lnTo>
                    <a:pt x="71604" y="19331"/>
                  </a:lnTo>
                  <a:lnTo>
                    <a:pt x="71682" y="19470"/>
                  </a:lnTo>
                  <a:lnTo>
                    <a:pt x="71721" y="19540"/>
                  </a:lnTo>
                  <a:lnTo>
                    <a:pt x="71761" y="19645"/>
                  </a:lnTo>
                  <a:lnTo>
                    <a:pt x="71819" y="19854"/>
                  </a:lnTo>
                  <a:lnTo>
                    <a:pt x="71858" y="20063"/>
                  </a:lnTo>
                  <a:lnTo>
                    <a:pt x="71858" y="20273"/>
                  </a:lnTo>
                  <a:lnTo>
                    <a:pt x="71858" y="20412"/>
                  </a:lnTo>
                  <a:lnTo>
                    <a:pt x="71839" y="20517"/>
                  </a:lnTo>
                  <a:lnTo>
                    <a:pt x="71800" y="20761"/>
                  </a:lnTo>
                  <a:lnTo>
                    <a:pt x="71761" y="20866"/>
                  </a:lnTo>
                  <a:lnTo>
                    <a:pt x="71721" y="21006"/>
                  </a:lnTo>
                  <a:lnTo>
                    <a:pt x="71663" y="21110"/>
                  </a:lnTo>
                  <a:lnTo>
                    <a:pt x="71604" y="21215"/>
                  </a:lnTo>
                  <a:lnTo>
                    <a:pt x="71388" y="21599"/>
                  </a:lnTo>
                  <a:lnTo>
                    <a:pt x="71153" y="21948"/>
                  </a:lnTo>
                  <a:lnTo>
                    <a:pt x="70899" y="22297"/>
                  </a:lnTo>
                  <a:lnTo>
                    <a:pt x="70664" y="22611"/>
                  </a:lnTo>
                  <a:lnTo>
                    <a:pt x="70331" y="22995"/>
                  </a:lnTo>
                  <a:lnTo>
                    <a:pt x="69998" y="23378"/>
                  </a:lnTo>
                  <a:lnTo>
                    <a:pt x="69822" y="23588"/>
                  </a:lnTo>
                  <a:lnTo>
                    <a:pt x="69626" y="23762"/>
                  </a:lnTo>
                  <a:lnTo>
                    <a:pt x="69430" y="23902"/>
                  </a:lnTo>
                  <a:lnTo>
                    <a:pt x="69234" y="24076"/>
                  </a:lnTo>
                  <a:lnTo>
                    <a:pt x="69038" y="24216"/>
                  </a:lnTo>
                  <a:lnTo>
                    <a:pt x="68842" y="24321"/>
                  </a:lnTo>
                  <a:lnTo>
                    <a:pt x="68646" y="24425"/>
                  </a:lnTo>
                  <a:lnTo>
                    <a:pt x="68431" y="24530"/>
                  </a:lnTo>
                  <a:lnTo>
                    <a:pt x="68216" y="24600"/>
                  </a:lnTo>
                  <a:lnTo>
                    <a:pt x="68000" y="24669"/>
                  </a:lnTo>
                  <a:lnTo>
                    <a:pt x="67785" y="24669"/>
                  </a:lnTo>
                  <a:lnTo>
                    <a:pt x="67569" y="24704"/>
                  </a:lnTo>
                  <a:lnTo>
                    <a:pt x="67256" y="24669"/>
                  </a:lnTo>
                  <a:lnTo>
                    <a:pt x="67099" y="24635"/>
                  </a:lnTo>
                  <a:lnTo>
                    <a:pt x="66943" y="24600"/>
                  </a:lnTo>
                  <a:lnTo>
                    <a:pt x="66786" y="24530"/>
                  </a:lnTo>
                  <a:lnTo>
                    <a:pt x="66649" y="24460"/>
                  </a:lnTo>
                  <a:lnTo>
                    <a:pt x="66512" y="24355"/>
                  </a:lnTo>
                  <a:lnTo>
                    <a:pt x="66394" y="24251"/>
                  </a:lnTo>
                  <a:lnTo>
                    <a:pt x="66257" y="24146"/>
                  </a:lnTo>
                  <a:lnTo>
                    <a:pt x="66140" y="24006"/>
                  </a:lnTo>
                  <a:lnTo>
                    <a:pt x="66042" y="23902"/>
                  </a:lnTo>
                  <a:lnTo>
                    <a:pt x="65924" y="23762"/>
                  </a:lnTo>
                  <a:lnTo>
                    <a:pt x="65826" y="23588"/>
                  </a:lnTo>
                  <a:lnTo>
                    <a:pt x="65728" y="23413"/>
                  </a:lnTo>
                  <a:lnTo>
                    <a:pt x="65552" y="23064"/>
                  </a:lnTo>
                  <a:lnTo>
                    <a:pt x="65415" y="22750"/>
                  </a:lnTo>
                  <a:lnTo>
                    <a:pt x="65297" y="22436"/>
                  </a:lnTo>
                  <a:lnTo>
                    <a:pt x="64886" y="22960"/>
                  </a:lnTo>
                  <a:lnTo>
                    <a:pt x="64377" y="23623"/>
                  </a:lnTo>
                  <a:lnTo>
                    <a:pt x="64220" y="23762"/>
                  </a:lnTo>
                  <a:lnTo>
                    <a:pt x="64083" y="23902"/>
                  </a:lnTo>
                  <a:lnTo>
                    <a:pt x="63809" y="24146"/>
                  </a:lnTo>
                  <a:lnTo>
                    <a:pt x="63515" y="24355"/>
                  </a:lnTo>
                  <a:lnTo>
                    <a:pt x="63241" y="24530"/>
                  </a:lnTo>
                  <a:lnTo>
                    <a:pt x="63084" y="24600"/>
                  </a:lnTo>
                  <a:lnTo>
                    <a:pt x="62947" y="24669"/>
                  </a:lnTo>
                  <a:lnTo>
                    <a:pt x="62810" y="24704"/>
                  </a:lnTo>
                  <a:lnTo>
                    <a:pt x="62692" y="24704"/>
                  </a:lnTo>
                  <a:lnTo>
                    <a:pt x="62595" y="24704"/>
                  </a:lnTo>
                  <a:lnTo>
                    <a:pt x="62497" y="24669"/>
                  </a:lnTo>
                  <a:lnTo>
                    <a:pt x="62320" y="24600"/>
                  </a:lnTo>
                  <a:lnTo>
                    <a:pt x="62242" y="24565"/>
                  </a:lnTo>
                  <a:lnTo>
                    <a:pt x="62144" y="24495"/>
                  </a:lnTo>
                  <a:lnTo>
                    <a:pt x="62066" y="24390"/>
                  </a:lnTo>
                  <a:lnTo>
                    <a:pt x="62007" y="24321"/>
                  </a:lnTo>
                  <a:lnTo>
                    <a:pt x="61870" y="24111"/>
                  </a:lnTo>
                  <a:lnTo>
                    <a:pt x="61733" y="23902"/>
                  </a:lnTo>
                  <a:lnTo>
                    <a:pt x="61615" y="23623"/>
                  </a:lnTo>
                  <a:lnTo>
                    <a:pt x="61517" y="23309"/>
                  </a:lnTo>
                  <a:lnTo>
                    <a:pt x="61439" y="23029"/>
                  </a:lnTo>
                  <a:lnTo>
                    <a:pt x="61361" y="22715"/>
                  </a:lnTo>
                  <a:lnTo>
                    <a:pt x="61302" y="22366"/>
                  </a:lnTo>
                  <a:lnTo>
                    <a:pt x="61243" y="22052"/>
                  </a:lnTo>
                  <a:lnTo>
                    <a:pt x="61204" y="21703"/>
                  </a:lnTo>
                  <a:lnTo>
                    <a:pt x="61165" y="21355"/>
                  </a:lnTo>
                  <a:lnTo>
                    <a:pt x="61145" y="21041"/>
                  </a:lnTo>
                  <a:lnTo>
                    <a:pt x="61145" y="20726"/>
                  </a:lnTo>
                  <a:lnTo>
                    <a:pt x="61165" y="20308"/>
                  </a:lnTo>
                  <a:lnTo>
                    <a:pt x="61204" y="19819"/>
                  </a:lnTo>
                  <a:lnTo>
                    <a:pt x="61282" y="19296"/>
                  </a:lnTo>
                  <a:lnTo>
                    <a:pt x="61361" y="18807"/>
                  </a:lnTo>
                  <a:lnTo>
                    <a:pt x="61459" y="18284"/>
                  </a:lnTo>
                  <a:lnTo>
                    <a:pt x="61557" y="17795"/>
                  </a:lnTo>
                  <a:lnTo>
                    <a:pt x="61772" y="16923"/>
                  </a:lnTo>
                  <a:lnTo>
                    <a:pt x="61948" y="16295"/>
                  </a:lnTo>
                  <a:lnTo>
                    <a:pt x="61909" y="16260"/>
                  </a:lnTo>
                  <a:lnTo>
                    <a:pt x="61889" y="16225"/>
                  </a:lnTo>
                  <a:lnTo>
                    <a:pt x="61831" y="16190"/>
                  </a:lnTo>
                  <a:lnTo>
                    <a:pt x="61772" y="16225"/>
                  </a:lnTo>
                  <a:lnTo>
                    <a:pt x="61733" y="16260"/>
                  </a:lnTo>
                  <a:lnTo>
                    <a:pt x="61674" y="16330"/>
                  </a:lnTo>
                  <a:lnTo>
                    <a:pt x="61596" y="16435"/>
                  </a:lnTo>
                  <a:lnTo>
                    <a:pt x="61459" y="16679"/>
                  </a:lnTo>
                  <a:lnTo>
                    <a:pt x="61322" y="16993"/>
                  </a:lnTo>
                  <a:lnTo>
                    <a:pt x="61165" y="17342"/>
                  </a:lnTo>
                  <a:lnTo>
                    <a:pt x="60812" y="18144"/>
                  </a:lnTo>
                  <a:lnTo>
                    <a:pt x="60616" y="18598"/>
                  </a:lnTo>
                  <a:lnTo>
                    <a:pt x="60440" y="19086"/>
                  </a:lnTo>
                  <a:lnTo>
                    <a:pt x="60048" y="20133"/>
                  </a:lnTo>
                  <a:lnTo>
                    <a:pt x="59853" y="20692"/>
                  </a:lnTo>
                  <a:lnTo>
                    <a:pt x="59676" y="21250"/>
                  </a:lnTo>
                  <a:lnTo>
                    <a:pt x="59500" y="21808"/>
                  </a:lnTo>
                  <a:lnTo>
                    <a:pt x="59343" y="22401"/>
                  </a:lnTo>
                  <a:lnTo>
                    <a:pt x="59069" y="23413"/>
                  </a:lnTo>
                  <a:lnTo>
                    <a:pt x="58971" y="23832"/>
                  </a:lnTo>
                  <a:lnTo>
                    <a:pt x="58873" y="24146"/>
                  </a:lnTo>
                  <a:lnTo>
                    <a:pt x="58697" y="24425"/>
                  </a:lnTo>
                  <a:lnTo>
                    <a:pt x="58619" y="24530"/>
                  </a:lnTo>
                  <a:lnTo>
                    <a:pt x="58560" y="24600"/>
                  </a:lnTo>
                  <a:lnTo>
                    <a:pt x="58501" y="24669"/>
                  </a:lnTo>
                  <a:lnTo>
                    <a:pt x="58462" y="24669"/>
                  </a:lnTo>
                  <a:lnTo>
                    <a:pt x="58364" y="24704"/>
                  </a:lnTo>
                  <a:lnTo>
                    <a:pt x="58266" y="24669"/>
                  </a:lnTo>
                  <a:lnTo>
                    <a:pt x="58168" y="24635"/>
                  </a:lnTo>
                  <a:lnTo>
                    <a:pt x="58070" y="24565"/>
                  </a:lnTo>
                  <a:lnTo>
                    <a:pt x="58031" y="24495"/>
                  </a:lnTo>
                  <a:lnTo>
                    <a:pt x="57992" y="24460"/>
                  </a:lnTo>
                  <a:lnTo>
                    <a:pt x="57933" y="24321"/>
                  </a:lnTo>
                  <a:lnTo>
                    <a:pt x="57874" y="24181"/>
                  </a:lnTo>
                  <a:lnTo>
                    <a:pt x="57835" y="24006"/>
                  </a:lnTo>
                  <a:lnTo>
                    <a:pt x="57796" y="23797"/>
                  </a:lnTo>
                  <a:lnTo>
                    <a:pt x="57757" y="23588"/>
                  </a:lnTo>
                  <a:lnTo>
                    <a:pt x="57737" y="23343"/>
                  </a:lnTo>
                  <a:lnTo>
                    <a:pt x="57698" y="22855"/>
                  </a:lnTo>
                  <a:lnTo>
                    <a:pt x="57679" y="22576"/>
                  </a:lnTo>
                  <a:lnTo>
                    <a:pt x="57679" y="22332"/>
                  </a:lnTo>
                  <a:lnTo>
                    <a:pt x="57679" y="21808"/>
                  </a:lnTo>
                  <a:lnTo>
                    <a:pt x="57679" y="19540"/>
                  </a:lnTo>
                  <a:lnTo>
                    <a:pt x="57698" y="18842"/>
                  </a:lnTo>
                  <a:lnTo>
                    <a:pt x="57698" y="18075"/>
                  </a:lnTo>
                  <a:lnTo>
                    <a:pt x="57718" y="17272"/>
                  </a:lnTo>
                  <a:lnTo>
                    <a:pt x="57757" y="16469"/>
                  </a:lnTo>
                  <a:lnTo>
                    <a:pt x="57816" y="14725"/>
                  </a:lnTo>
                  <a:lnTo>
                    <a:pt x="57914" y="12875"/>
                  </a:lnTo>
                  <a:lnTo>
                    <a:pt x="57972" y="11968"/>
                  </a:lnTo>
                  <a:lnTo>
                    <a:pt x="58012" y="11480"/>
                  </a:lnTo>
                  <a:lnTo>
                    <a:pt x="58051" y="11026"/>
                  </a:lnTo>
                  <a:lnTo>
                    <a:pt x="58129" y="10084"/>
                  </a:lnTo>
                  <a:lnTo>
                    <a:pt x="58227" y="9177"/>
                  </a:lnTo>
                  <a:lnTo>
                    <a:pt x="58325" y="8269"/>
                  </a:lnTo>
                  <a:lnTo>
                    <a:pt x="58442" y="7397"/>
                  </a:lnTo>
                  <a:lnTo>
                    <a:pt x="58580" y="6525"/>
                  </a:lnTo>
                  <a:lnTo>
                    <a:pt x="58717" y="5687"/>
                  </a:lnTo>
                  <a:lnTo>
                    <a:pt x="58815" y="5234"/>
                  </a:lnTo>
                  <a:lnTo>
                    <a:pt x="57796" y="5129"/>
                  </a:lnTo>
                  <a:lnTo>
                    <a:pt x="57091" y="5094"/>
                  </a:lnTo>
                  <a:lnTo>
                    <a:pt x="56366" y="5094"/>
                  </a:lnTo>
                  <a:lnTo>
                    <a:pt x="56249" y="6594"/>
                  </a:lnTo>
                  <a:lnTo>
                    <a:pt x="56131" y="8234"/>
                  </a:lnTo>
                  <a:lnTo>
                    <a:pt x="55975" y="9909"/>
                  </a:lnTo>
                  <a:lnTo>
                    <a:pt x="55798" y="11654"/>
                  </a:lnTo>
                  <a:lnTo>
                    <a:pt x="55603" y="13399"/>
                  </a:lnTo>
                  <a:lnTo>
                    <a:pt x="55407" y="15143"/>
                  </a:lnTo>
                  <a:lnTo>
                    <a:pt x="54995" y="18458"/>
                  </a:lnTo>
                  <a:lnTo>
                    <a:pt x="54623" y="21389"/>
                  </a:lnTo>
                  <a:lnTo>
                    <a:pt x="54349" y="23727"/>
                  </a:lnTo>
                  <a:lnTo>
                    <a:pt x="54330" y="23937"/>
                  </a:lnTo>
                  <a:lnTo>
                    <a:pt x="54290" y="24146"/>
                  </a:lnTo>
                  <a:lnTo>
                    <a:pt x="54271" y="24251"/>
                  </a:lnTo>
                  <a:lnTo>
                    <a:pt x="54251" y="24355"/>
                  </a:lnTo>
                  <a:lnTo>
                    <a:pt x="54212" y="24530"/>
                  </a:lnTo>
                  <a:lnTo>
                    <a:pt x="54153" y="24704"/>
                  </a:lnTo>
                  <a:lnTo>
                    <a:pt x="54094" y="24879"/>
                  </a:lnTo>
                  <a:lnTo>
                    <a:pt x="54036" y="25053"/>
                  </a:lnTo>
                  <a:lnTo>
                    <a:pt x="53957" y="25193"/>
                  </a:lnTo>
                  <a:lnTo>
                    <a:pt x="53899" y="25332"/>
                  </a:lnTo>
                  <a:lnTo>
                    <a:pt x="53820" y="25437"/>
                  </a:lnTo>
                  <a:lnTo>
                    <a:pt x="53742" y="25542"/>
                  </a:lnTo>
                  <a:lnTo>
                    <a:pt x="53664" y="25646"/>
                  </a:lnTo>
                  <a:lnTo>
                    <a:pt x="53585" y="25716"/>
                  </a:lnTo>
                  <a:lnTo>
                    <a:pt x="53527" y="25786"/>
                  </a:lnTo>
                  <a:lnTo>
                    <a:pt x="53370" y="25821"/>
                  </a:lnTo>
                  <a:lnTo>
                    <a:pt x="53174" y="25821"/>
                  </a:lnTo>
                  <a:lnTo>
                    <a:pt x="52998" y="25786"/>
                  </a:lnTo>
                  <a:lnTo>
                    <a:pt x="52841" y="25681"/>
                  </a:lnTo>
                  <a:lnTo>
                    <a:pt x="52763" y="25612"/>
                  </a:lnTo>
                  <a:lnTo>
                    <a:pt x="52684" y="25542"/>
                  </a:lnTo>
                  <a:lnTo>
                    <a:pt x="52626" y="25472"/>
                  </a:lnTo>
                  <a:lnTo>
                    <a:pt x="52567" y="25367"/>
                  </a:lnTo>
                  <a:lnTo>
                    <a:pt x="52508" y="25228"/>
                  </a:lnTo>
                  <a:lnTo>
                    <a:pt x="52469" y="25123"/>
                  </a:lnTo>
                  <a:lnTo>
                    <a:pt x="52449" y="24984"/>
                  </a:lnTo>
                  <a:lnTo>
                    <a:pt x="52410" y="24809"/>
                  </a:lnTo>
                  <a:lnTo>
                    <a:pt x="52391" y="24635"/>
                  </a:lnTo>
                  <a:lnTo>
                    <a:pt x="52391" y="24460"/>
                  </a:lnTo>
                  <a:lnTo>
                    <a:pt x="52391" y="24181"/>
                  </a:lnTo>
                  <a:lnTo>
                    <a:pt x="52391" y="24041"/>
                  </a:lnTo>
                  <a:lnTo>
                    <a:pt x="52410" y="23902"/>
                  </a:lnTo>
                  <a:lnTo>
                    <a:pt x="52449" y="23309"/>
                  </a:lnTo>
                  <a:lnTo>
                    <a:pt x="52488" y="22715"/>
                  </a:lnTo>
                  <a:lnTo>
                    <a:pt x="52586" y="21564"/>
                  </a:lnTo>
                  <a:lnTo>
                    <a:pt x="52724" y="20378"/>
                  </a:lnTo>
                  <a:lnTo>
                    <a:pt x="52880" y="19156"/>
                  </a:lnTo>
                  <a:lnTo>
                    <a:pt x="53056" y="17900"/>
                  </a:lnTo>
                  <a:lnTo>
                    <a:pt x="53272" y="16539"/>
                  </a:lnTo>
                  <a:lnTo>
                    <a:pt x="53762" y="13434"/>
                  </a:lnTo>
                  <a:lnTo>
                    <a:pt x="54349" y="9735"/>
                  </a:lnTo>
                  <a:lnTo>
                    <a:pt x="54662" y="7606"/>
                  </a:lnTo>
                  <a:lnTo>
                    <a:pt x="55015" y="5234"/>
                  </a:lnTo>
                  <a:lnTo>
                    <a:pt x="54251" y="5443"/>
                  </a:lnTo>
                  <a:lnTo>
                    <a:pt x="53859" y="5548"/>
                  </a:lnTo>
                  <a:lnTo>
                    <a:pt x="53487" y="5687"/>
                  </a:lnTo>
                  <a:lnTo>
                    <a:pt x="53135" y="5827"/>
                  </a:lnTo>
                  <a:lnTo>
                    <a:pt x="52802" y="6036"/>
                  </a:lnTo>
                  <a:lnTo>
                    <a:pt x="52508" y="6246"/>
                  </a:lnTo>
                  <a:lnTo>
                    <a:pt x="52391" y="6350"/>
                  </a:lnTo>
                  <a:lnTo>
                    <a:pt x="52253" y="6490"/>
                  </a:lnTo>
                  <a:lnTo>
                    <a:pt x="52156" y="6664"/>
                  </a:lnTo>
                  <a:lnTo>
                    <a:pt x="52058" y="6804"/>
                  </a:lnTo>
                  <a:lnTo>
                    <a:pt x="51979" y="6978"/>
                  </a:lnTo>
                  <a:lnTo>
                    <a:pt x="51901" y="7153"/>
                  </a:lnTo>
                  <a:lnTo>
                    <a:pt x="51842" y="7362"/>
                  </a:lnTo>
                  <a:lnTo>
                    <a:pt x="51803" y="7571"/>
                  </a:lnTo>
                  <a:lnTo>
                    <a:pt x="51783" y="7781"/>
                  </a:lnTo>
                  <a:lnTo>
                    <a:pt x="51783" y="8025"/>
                  </a:lnTo>
                  <a:lnTo>
                    <a:pt x="51764" y="8304"/>
                  </a:lnTo>
                  <a:lnTo>
                    <a:pt x="51744" y="8548"/>
                  </a:lnTo>
                  <a:lnTo>
                    <a:pt x="51705" y="8723"/>
                  </a:lnTo>
                  <a:lnTo>
                    <a:pt x="51666" y="8863"/>
                  </a:lnTo>
                  <a:lnTo>
                    <a:pt x="51607" y="9037"/>
                  </a:lnTo>
                  <a:lnTo>
                    <a:pt x="51588" y="9107"/>
                  </a:lnTo>
                  <a:lnTo>
                    <a:pt x="51548" y="9177"/>
                  </a:lnTo>
                  <a:lnTo>
                    <a:pt x="51450" y="9316"/>
                  </a:lnTo>
                  <a:lnTo>
                    <a:pt x="51353" y="9456"/>
                  </a:lnTo>
                  <a:lnTo>
                    <a:pt x="51294" y="9526"/>
                  </a:lnTo>
                  <a:lnTo>
                    <a:pt x="51215" y="9595"/>
                  </a:lnTo>
                  <a:lnTo>
                    <a:pt x="51078" y="9665"/>
                  </a:lnTo>
                  <a:lnTo>
                    <a:pt x="50980" y="9700"/>
                  </a:lnTo>
                  <a:lnTo>
                    <a:pt x="50882" y="9735"/>
                  </a:lnTo>
                  <a:lnTo>
                    <a:pt x="50687" y="9770"/>
                  </a:lnTo>
                  <a:lnTo>
                    <a:pt x="50491" y="9770"/>
                  </a:lnTo>
                  <a:lnTo>
                    <a:pt x="50295" y="9735"/>
                  </a:lnTo>
                  <a:lnTo>
                    <a:pt x="50138" y="9700"/>
                  </a:lnTo>
                  <a:lnTo>
                    <a:pt x="50021" y="9595"/>
                  </a:lnTo>
                  <a:lnTo>
                    <a:pt x="49903" y="9456"/>
                  </a:lnTo>
                  <a:lnTo>
                    <a:pt x="49805" y="9351"/>
                  </a:lnTo>
                  <a:lnTo>
                    <a:pt x="49707" y="9211"/>
                  </a:lnTo>
                  <a:lnTo>
                    <a:pt x="49649" y="9072"/>
                  </a:lnTo>
                  <a:lnTo>
                    <a:pt x="49590" y="8863"/>
                  </a:lnTo>
                  <a:lnTo>
                    <a:pt x="49531" y="8688"/>
                  </a:lnTo>
                  <a:lnTo>
                    <a:pt x="49492" y="8479"/>
                  </a:lnTo>
                  <a:lnTo>
                    <a:pt x="49472" y="8269"/>
                  </a:lnTo>
                  <a:lnTo>
                    <a:pt x="49472" y="7746"/>
                  </a:lnTo>
                  <a:lnTo>
                    <a:pt x="49492" y="7467"/>
                  </a:lnTo>
                  <a:lnTo>
                    <a:pt x="49511" y="7223"/>
                  </a:lnTo>
                  <a:lnTo>
                    <a:pt x="49531" y="7013"/>
                  </a:lnTo>
                  <a:lnTo>
                    <a:pt x="49570" y="6769"/>
                  </a:lnTo>
                  <a:lnTo>
                    <a:pt x="49609" y="6560"/>
                  </a:lnTo>
                  <a:lnTo>
                    <a:pt x="49668" y="6350"/>
                  </a:lnTo>
                  <a:lnTo>
                    <a:pt x="49786" y="5966"/>
                  </a:lnTo>
                  <a:lnTo>
                    <a:pt x="49864" y="5757"/>
                  </a:lnTo>
                  <a:lnTo>
                    <a:pt x="49942" y="5583"/>
                  </a:lnTo>
                  <a:lnTo>
                    <a:pt x="50021" y="5408"/>
                  </a:lnTo>
                  <a:lnTo>
                    <a:pt x="50119" y="5234"/>
                  </a:lnTo>
                  <a:lnTo>
                    <a:pt x="50314" y="4920"/>
                  </a:lnTo>
                  <a:lnTo>
                    <a:pt x="50550" y="4605"/>
                  </a:lnTo>
                  <a:lnTo>
                    <a:pt x="50804" y="4361"/>
                  </a:lnTo>
                  <a:lnTo>
                    <a:pt x="51078" y="4117"/>
                  </a:lnTo>
                  <a:lnTo>
                    <a:pt x="51372" y="3873"/>
                  </a:lnTo>
                  <a:lnTo>
                    <a:pt x="51685" y="3663"/>
                  </a:lnTo>
                  <a:lnTo>
                    <a:pt x="52018" y="3489"/>
                  </a:lnTo>
                  <a:lnTo>
                    <a:pt x="52371" y="3314"/>
                  </a:lnTo>
                  <a:lnTo>
                    <a:pt x="52743" y="3175"/>
                  </a:lnTo>
                  <a:lnTo>
                    <a:pt x="52919" y="3105"/>
                  </a:lnTo>
                  <a:lnTo>
                    <a:pt x="53115" y="3035"/>
                  </a:lnTo>
                  <a:lnTo>
                    <a:pt x="53507" y="2896"/>
                  </a:lnTo>
                  <a:lnTo>
                    <a:pt x="53918" y="2791"/>
                  </a:lnTo>
                  <a:lnTo>
                    <a:pt x="54349" y="2721"/>
                  </a:lnTo>
                  <a:lnTo>
                    <a:pt x="55230" y="2582"/>
                  </a:lnTo>
                  <a:lnTo>
                    <a:pt x="56131" y="2442"/>
                  </a:lnTo>
                  <a:lnTo>
                    <a:pt x="56758" y="2407"/>
                  </a:lnTo>
                  <a:lnTo>
                    <a:pt x="57404" y="2372"/>
                  </a:lnTo>
                  <a:lnTo>
                    <a:pt x="58070" y="2372"/>
                  </a:lnTo>
                  <a:lnTo>
                    <a:pt x="58756" y="2372"/>
                  </a:lnTo>
                  <a:lnTo>
                    <a:pt x="59578" y="2407"/>
                  </a:lnTo>
                  <a:lnTo>
                    <a:pt x="59676" y="2163"/>
                  </a:lnTo>
                  <a:lnTo>
                    <a:pt x="59774" y="1919"/>
                  </a:lnTo>
                  <a:lnTo>
                    <a:pt x="59872" y="1709"/>
                  </a:lnTo>
                  <a:lnTo>
                    <a:pt x="59990" y="1500"/>
                  </a:lnTo>
                  <a:lnTo>
                    <a:pt x="60107" y="1291"/>
                  </a:lnTo>
                  <a:lnTo>
                    <a:pt x="60205" y="1081"/>
                  </a:lnTo>
                  <a:lnTo>
                    <a:pt x="60323" y="907"/>
                  </a:lnTo>
                  <a:lnTo>
                    <a:pt x="60460" y="767"/>
                  </a:lnTo>
                  <a:lnTo>
                    <a:pt x="60597" y="593"/>
                  </a:lnTo>
                  <a:lnTo>
                    <a:pt x="60754" y="418"/>
                  </a:lnTo>
                  <a:lnTo>
                    <a:pt x="60910" y="314"/>
                  </a:lnTo>
                  <a:lnTo>
                    <a:pt x="61067" y="209"/>
                  </a:lnTo>
                  <a:lnTo>
                    <a:pt x="61243" y="104"/>
                  </a:lnTo>
                  <a:lnTo>
                    <a:pt x="61419" y="69"/>
                  </a:lnTo>
                  <a:lnTo>
                    <a:pt x="61596" y="34"/>
                  </a:lnTo>
                  <a:lnTo>
                    <a:pt x="61772" y="0"/>
                  </a:lnTo>
                  <a:lnTo>
                    <a:pt x="61968" y="34"/>
                  </a:lnTo>
                  <a:lnTo>
                    <a:pt x="62144" y="69"/>
                  </a:lnTo>
                  <a:lnTo>
                    <a:pt x="62281" y="139"/>
                  </a:lnTo>
                  <a:lnTo>
                    <a:pt x="62418" y="209"/>
                  </a:lnTo>
                  <a:lnTo>
                    <a:pt x="62536" y="314"/>
                  </a:lnTo>
                  <a:lnTo>
                    <a:pt x="62634" y="453"/>
                  </a:lnTo>
                  <a:lnTo>
                    <a:pt x="62732" y="628"/>
                  </a:lnTo>
                  <a:lnTo>
                    <a:pt x="62810" y="802"/>
                  </a:lnTo>
                  <a:lnTo>
                    <a:pt x="62888" y="977"/>
                  </a:lnTo>
                  <a:lnTo>
                    <a:pt x="62947" y="1186"/>
                  </a:lnTo>
                  <a:lnTo>
                    <a:pt x="62967" y="1325"/>
                  </a:lnTo>
                  <a:lnTo>
                    <a:pt x="62986" y="1430"/>
                  </a:lnTo>
                  <a:lnTo>
                    <a:pt x="63025" y="1674"/>
                  </a:lnTo>
                  <a:lnTo>
                    <a:pt x="63045" y="1954"/>
                  </a:lnTo>
                  <a:lnTo>
                    <a:pt x="63065" y="2233"/>
                  </a:lnTo>
                  <a:lnTo>
                    <a:pt x="63084" y="2547"/>
                  </a:lnTo>
                  <a:lnTo>
                    <a:pt x="63084" y="2861"/>
                  </a:lnTo>
                  <a:lnTo>
                    <a:pt x="63065" y="3349"/>
                  </a:lnTo>
                  <a:lnTo>
                    <a:pt x="63045" y="3838"/>
                  </a:lnTo>
                  <a:lnTo>
                    <a:pt x="62986" y="4396"/>
                  </a:lnTo>
                  <a:lnTo>
                    <a:pt x="62967" y="4675"/>
                  </a:lnTo>
                  <a:lnTo>
                    <a:pt x="62928" y="4954"/>
                  </a:lnTo>
                  <a:lnTo>
                    <a:pt x="62849" y="5548"/>
                  </a:lnTo>
                  <a:lnTo>
                    <a:pt x="62751" y="6141"/>
                  </a:lnTo>
                  <a:lnTo>
                    <a:pt x="62653" y="6734"/>
                  </a:lnTo>
                  <a:lnTo>
                    <a:pt x="62536" y="7362"/>
                  </a:lnTo>
                  <a:lnTo>
                    <a:pt x="62262" y="8618"/>
                  </a:lnTo>
                  <a:lnTo>
                    <a:pt x="61968" y="9874"/>
                  </a:lnTo>
                  <a:lnTo>
                    <a:pt x="61811" y="10503"/>
                  </a:lnTo>
                  <a:lnTo>
                    <a:pt x="61635" y="11131"/>
                  </a:lnTo>
                  <a:lnTo>
                    <a:pt x="61322" y="12352"/>
                  </a:lnTo>
                  <a:lnTo>
                    <a:pt x="60989" y="13503"/>
                  </a:lnTo>
                  <a:lnTo>
                    <a:pt x="60656" y="14620"/>
                  </a:lnTo>
                  <a:lnTo>
                    <a:pt x="60088" y="16504"/>
                  </a:lnTo>
                  <a:lnTo>
                    <a:pt x="60244" y="16679"/>
                  </a:lnTo>
                  <a:close/>
                  <a:moveTo>
                    <a:pt x="60871" y="8723"/>
                  </a:moveTo>
                  <a:lnTo>
                    <a:pt x="61086" y="7781"/>
                  </a:lnTo>
                  <a:lnTo>
                    <a:pt x="61243" y="6943"/>
                  </a:lnTo>
                  <a:lnTo>
                    <a:pt x="61380" y="6141"/>
                  </a:lnTo>
                  <a:lnTo>
                    <a:pt x="61498" y="5443"/>
                  </a:lnTo>
                  <a:lnTo>
                    <a:pt x="61576" y="4780"/>
                  </a:lnTo>
                  <a:lnTo>
                    <a:pt x="61635" y="4257"/>
                  </a:lnTo>
                  <a:lnTo>
                    <a:pt x="61654" y="4012"/>
                  </a:lnTo>
                  <a:lnTo>
                    <a:pt x="61674" y="3803"/>
                  </a:lnTo>
                  <a:lnTo>
                    <a:pt x="61674" y="3594"/>
                  </a:lnTo>
                  <a:lnTo>
                    <a:pt x="61694" y="3419"/>
                  </a:lnTo>
                  <a:lnTo>
                    <a:pt x="61674" y="3000"/>
                  </a:lnTo>
                  <a:lnTo>
                    <a:pt x="61674" y="2826"/>
                  </a:lnTo>
                  <a:lnTo>
                    <a:pt x="61654" y="2721"/>
                  </a:lnTo>
                  <a:lnTo>
                    <a:pt x="61635" y="2582"/>
                  </a:lnTo>
                  <a:lnTo>
                    <a:pt x="61596" y="2512"/>
                  </a:lnTo>
                  <a:lnTo>
                    <a:pt x="61576" y="2477"/>
                  </a:lnTo>
                  <a:lnTo>
                    <a:pt x="61537" y="2477"/>
                  </a:lnTo>
                  <a:lnTo>
                    <a:pt x="61498" y="2477"/>
                  </a:lnTo>
                  <a:lnTo>
                    <a:pt x="61439" y="2512"/>
                  </a:lnTo>
                  <a:lnTo>
                    <a:pt x="61380" y="2617"/>
                  </a:lnTo>
                  <a:lnTo>
                    <a:pt x="61302" y="2721"/>
                  </a:lnTo>
                  <a:lnTo>
                    <a:pt x="61243" y="2896"/>
                  </a:lnTo>
                  <a:lnTo>
                    <a:pt x="61165" y="3070"/>
                  </a:lnTo>
                  <a:lnTo>
                    <a:pt x="61086" y="3280"/>
                  </a:lnTo>
                  <a:lnTo>
                    <a:pt x="60989" y="3559"/>
                  </a:lnTo>
                  <a:lnTo>
                    <a:pt x="60891" y="3838"/>
                  </a:lnTo>
                  <a:lnTo>
                    <a:pt x="60793" y="4152"/>
                  </a:lnTo>
                  <a:lnTo>
                    <a:pt x="60597" y="4885"/>
                  </a:lnTo>
                  <a:lnTo>
                    <a:pt x="60362" y="5757"/>
                  </a:lnTo>
                  <a:lnTo>
                    <a:pt x="60127" y="6734"/>
                  </a:lnTo>
                  <a:lnTo>
                    <a:pt x="60009" y="7432"/>
                  </a:lnTo>
                  <a:lnTo>
                    <a:pt x="59892" y="8200"/>
                  </a:lnTo>
                  <a:lnTo>
                    <a:pt x="59716" y="9700"/>
                  </a:lnTo>
                  <a:lnTo>
                    <a:pt x="59559" y="11166"/>
                  </a:lnTo>
                  <a:lnTo>
                    <a:pt x="59441" y="12561"/>
                  </a:lnTo>
                  <a:lnTo>
                    <a:pt x="59383" y="13329"/>
                  </a:lnTo>
                  <a:lnTo>
                    <a:pt x="59324" y="14062"/>
                  </a:lnTo>
                  <a:lnTo>
                    <a:pt x="59285" y="14794"/>
                  </a:lnTo>
                  <a:lnTo>
                    <a:pt x="59245" y="15527"/>
                  </a:lnTo>
                  <a:lnTo>
                    <a:pt x="59676" y="13783"/>
                  </a:lnTo>
                  <a:lnTo>
                    <a:pt x="60127" y="11898"/>
                  </a:lnTo>
                  <a:lnTo>
                    <a:pt x="60558" y="10154"/>
                  </a:lnTo>
                  <a:lnTo>
                    <a:pt x="60871" y="8723"/>
                  </a:lnTo>
                  <a:close/>
                  <a:moveTo>
                    <a:pt x="66610" y="18633"/>
                  </a:moveTo>
                  <a:lnTo>
                    <a:pt x="66747" y="18598"/>
                  </a:lnTo>
                  <a:lnTo>
                    <a:pt x="66884" y="18563"/>
                  </a:lnTo>
                  <a:lnTo>
                    <a:pt x="67040" y="18493"/>
                  </a:lnTo>
                  <a:lnTo>
                    <a:pt x="67178" y="18389"/>
                  </a:lnTo>
                  <a:lnTo>
                    <a:pt x="67334" y="18249"/>
                  </a:lnTo>
                  <a:lnTo>
                    <a:pt x="67471" y="18109"/>
                  </a:lnTo>
                  <a:lnTo>
                    <a:pt x="67608" y="17970"/>
                  </a:lnTo>
                  <a:lnTo>
                    <a:pt x="67746" y="17795"/>
                  </a:lnTo>
                  <a:lnTo>
                    <a:pt x="67883" y="17586"/>
                  </a:lnTo>
                  <a:lnTo>
                    <a:pt x="68000" y="17377"/>
                  </a:lnTo>
                  <a:lnTo>
                    <a:pt x="68098" y="17167"/>
                  </a:lnTo>
                  <a:lnTo>
                    <a:pt x="68196" y="16958"/>
                  </a:lnTo>
                  <a:lnTo>
                    <a:pt x="68274" y="16749"/>
                  </a:lnTo>
                  <a:lnTo>
                    <a:pt x="68314" y="16644"/>
                  </a:lnTo>
                  <a:lnTo>
                    <a:pt x="68333" y="16539"/>
                  </a:lnTo>
                  <a:lnTo>
                    <a:pt x="68372" y="16330"/>
                  </a:lnTo>
                  <a:lnTo>
                    <a:pt x="68372" y="16225"/>
                  </a:lnTo>
                  <a:lnTo>
                    <a:pt x="68372" y="16120"/>
                  </a:lnTo>
                  <a:lnTo>
                    <a:pt x="68372" y="15841"/>
                  </a:lnTo>
                  <a:lnTo>
                    <a:pt x="68353" y="15597"/>
                  </a:lnTo>
                  <a:lnTo>
                    <a:pt x="68314" y="15388"/>
                  </a:lnTo>
                  <a:lnTo>
                    <a:pt x="68255" y="15178"/>
                  </a:lnTo>
                  <a:lnTo>
                    <a:pt x="68196" y="15004"/>
                  </a:lnTo>
                  <a:lnTo>
                    <a:pt x="68157" y="14934"/>
                  </a:lnTo>
                  <a:lnTo>
                    <a:pt x="68118" y="14899"/>
                  </a:lnTo>
                  <a:lnTo>
                    <a:pt x="68078" y="14864"/>
                  </a:lnTo>
                  <a:lnTo>
                    <a:pt x="68039" y="14829"/>
                  </a:lnTo>
                  <a:lnTo>
                    <a:pt x="67961" y="14794"/>
                  </a:lnTo>
                  <a:lnTo>
                    <a:pt x="67824" y="14829"/>
                  </a:lnTo>
                  <a:lnTo>
                    <a:pt x="67667" y="14864"/>
                  </a:lnTo>
                  <a:lnTo>
                    <a:pt x="67550" y="14899"/>
                  </a:lnTo>
                  <a:lnTo>
                    <a:pt x="67432" y="15004"/>
                  </a:lnTo>
                  <a:lnTo>
                    <a:pt x="67334" y="15109"/>
                  </a:lnTo>
                  <a:lnTo>
                    <a:pt x="67236" y="15248"/>
                  </a:lnTo>
                  <a:lnTo>
                    <a:pt x="67138" y="15388"/>
                  </a:lnTo>
                  <a:lnTo>
                    <a:pt x="67060" y="15527"/>
                  </a:lnTo>
                  <a:lnTo>
                    <a:pt x="67001" y="15702"/>
                  </a:lnTo>
                  <a:lnTo>
                    <a:pt x="66943" y="15876"/>
                  </a:lnTo>
                  <a:lnTo>
                    <a:pt x="66884" y="16086"/>
                  </a:lnTo>
                  <a:lnTo>
                    <a:pt x="66825" y="16295"/>
                  </a:lnTo>
                  <a:lnTo>
                    <a:pt x="66786" y="16504"/>
                  </a:lnTo>
                  <a:lnTo>
                    <a:pt x="66747" y="16714"/>
                  </a:lnTo>
                  <a:lnTo>
                    <a:pt x="66688" y="17132"/>
                  </a:lnTo>
                  <a:lnTo>
                    <a:pt x="66649" y="17551"/>
                  </a:lnTo>
                  <a:lnTo>
                    <a:pt x="66629" y="17935"/>
                  </a:lnTo>
                  <a:lnTo>
                    <a:pt x="66610" y="18633"/>
                  </a:lnTo>
                  <a:close/>
                  <a:moveTo>
                    <a:pt x="120000" y="53282"/>
                  </a:moveTo>
                  <a:lnTo>
                    <a:pt x="120000" y="52829"/>
                  </a:lnTo>
                  <a:lnTo>
                    <a:pt x="119980" y="52340"/>
                  </a:lnTo>
                  <a:lnTo>
                    <a:pt x="119941" y="51433"/>
                  </a:lnTo>
                  <a:lnTo>
                    <a:pt x="119882" y="50526"/>
                  </a:lnTo>
                  <a:lnTo>
                    <a:pt x="119784" y="49619"/>
                  </a:lnTo>
                  <a:lnTo>
                    <a:pt x="119667" y="48746"/>
                  </a:lnTo>
                  <a:lnTo>
                    <a:pt x="119529" y="47909"/>
                  </a:lnTo>
                  <a:lnTo>
                    <a:pt x="119373" y="47071"/>
                  </a:lnTo>
                  <a:lnTo>
                    <a:pt x="119294" y="46653"/>
                  </a:lnTo>
                  <a:lnTo>
                    <a:pt x="119196" y="46234"/>
                  </a:lnTo>
                  <a:lnTo>
                    <a:pt x="119099" y="45850"/>
                  </a:lnTo>
                  <a:lnTo>
                    <a:pt x="118981" y="45431"/>
                  </a:lnTo>
                  <a:lnTo>
                    <a:pt x="118766" y="44664"/>
                  </a:lnTo>
                  <a:lnTo>
                    <a:pt x="118511" y="43931"/>
                  </a:lnTo>
                  <a:lnTo>
                    <a:pt x="118237" y="43198"/>
                  </a:lnTo>
                  <a:lnTo>
                    <a:pt x="117963" y="42500"/>
                  </a:lnTo>
                  <a:lnTo>
                    <a:pt x="117649" y="41837"/>
                  </a:lnTo>
                  <a:lnTo>
                    <a:pt x="117493" y="41488"/>
                  </a:lnTo>
                  <a:lnTo>
                    <a:pt x="117336" y="41174"/>
                  </a:lnTo>
                  <a:lnTo>
                    <a:pt x="117003" y="40546"/>
                  </a:lnTo>
                  <a:lnTo>
                    <a:pt x="116827" y="40267"/>
                  </a:lnTo>
                  <a:lnTo>
                    <a:pt x="116631" y="39953"/>
                  </a:lnTo>
                  <a:lnTo>
                    <a:pt x="116259" y="39395"/>
                  </a:lnTo>
                  <a:lnTo>
                    <a:pt x="116082" y="39150"/>
                  </a:lnTo>
                  <a:lnTo>
                    <a:pt x="115887" y="38871"/>
                  </a:lnTo>
                  <a:lnTo>
                    <a:pt x="115475" y="38383"/>
                  </a:lnTo>
                  <a:lnTo>
                    <a:pt x="115064" y="37929"/>
                  </a:lnTo>
                  <a:lnTo>
                    <a:pt x="114633" y="37510"/>
                  </a:lnTo>
                  <a:lnTo>
                    <a:pt x="114202" y="37127"/>
                  </a:lnTo>
                  <a:lnTo>
                    <a:pt x="113967" y="36952"/>
                  </a:lnTo>
                  <a:lnTo>
                    <a:pt x="113752" y="36778"/>
                  </a:lnTo>
                  <a:lnTo>
                    <a:pt x="113517" y="36603"/>
                  </a:lnTo>
                  <a:lnTo>
                    <a:pt x="113282" y="36464"/>
                  </a:lnTo>
                  <a:lnTo>
                    <a:pt x="112812" y="36184"/>
                  </a:lnTo>
                  <a:lnTo>
                    <a:pt x="112577" y="36045"/>
                  </a:lnTo>
                  <a:lnTo>
                    <a:pt x="112322" y="35940"/>
                  </a:lnTo>
                  <a:lnTo>
                    <a:pt x="112087" y="35835"/>
                  </a:lnTo>
                  <a:lnTo>
                    <a:pt x="111832" y="35731"/>
                  </a:lnTo>
                  <a:lnTo>
                    <a:pt x="111343" y="35591"/>
                  </a:lnTo>
                  <a:lnTo>
                    <a:pt x="110834" y="35487"/>
                  </a:lnTo>
                  <a:lnTo>
                    <a:pt x="110305" y="35417"/>
                  </a:lnTo>
                  <a:lnTo>
                    <a:pt x="109795" y="35382"/>
                  </a:lnTo>
                  <a:lnTo>
                    <a:pt x="102353" y="35382"/>
                  </a:lnTo>
                  <a:lnTo>
                    <a:pt x="102353" y="53282"/>
                  </a:lnTo>
                  <a:lnTo>
                    <a:pt x="102353" y="71218"/>
                  </a:lnTo>
                  <a:lnTo>
                    <a:pt x="109795" y="71218"/>
                  </a:lnTo>
                  <a:lnTo>
                    <a:pt x="110305" y="71218"/>
                  </a:lnTo>
                  <a:lnTo>
                    <a:pt x="110559" y="71183"/>
                  </a:lnTo>
                  <a:lnTo>
                    <a:pt x="110814" y="71148"/>
                  </a:lnTo>
                  <a:lnTo>
                    <a:pt x="111069" y="71078"/>
                  </a:lnTo>
                  <a:lnTo>
                    <a:pt x="111323" y="71009"/>
                  </a:lnTo>
                  <a:lnTo>
                    <a:pt x="111832" y="70869"/>
                  </a:lnTo>
                  <a:lnTo>
                    <a:pt x="112322" y="70660"/>
                  </a:lnTo>
                  <a:lnTo>
                    <a:pt x="112557" y="70555"/>
                  </a:lnTo>
                  <a:lnTo>
                    <a:pt x="112792" y="70415"/>
                  </a:lnTo>
                  <a:lnTo>
                    <a:pt x="113047" y="70276"/>
                  </a:lnTo>
                  <a:lnTo>
                    <a:pt x="113282" y="70136"/>
                  </a:lnTo>
                  <a:lnTo>
                    <a:pt x="113497" y="69962"/>
                  </a:lnTo>
                  <a:lnTo>
                    <a:pt x="113732" y="69822"/>
                  </a:lnTo>
                  <a:lnTo>
                    <a:pt x="114183" y="69473"/>
                  </a:lnTo>
                  <a:lnTo>
                    <a:pt x="114633" y="69054"/>
                  </a:lnTo>
                  <a:lnTo>
                    <a:pt x="115044" y="68636"/>
                  </a:lnTo>
                  <a:lnTo>
                    <a:pt x="115475" y="68182"/>
                  </a:lnTo>
                  <a:lnTo>
                    <a:pt x="115671" y="67938"/>
                  </a:lnTo>
                  <a:lnTo>
                    <a:pt x="115867" y="67694"/>
                  </a:lnTo>
                  <a:lnTo>
                    <a:pt x="116063" y="67414"/>
                  </a:lnTo>
                  <a:lnTo>
                    <a:pt x="116259" y="67170"/>
                  </a:lnTo>
                  <a:lnTo>
                    <a:pt x="116631" y="66612"/>
                  </a:lnTo>
                  <a:lnTo>
                    <a:pt x="116983" y="66019"/>
                  </a:lnTo>
                  <a:lnTo>
                    <a:pt x="117160" y="65705"/>
                  </a:lnTo>
                  <a:lnTo>
                    <a:pt x="117316" y="65391"/>
                  </a:lnTo>
                  <a:lnTo>
                    <a:pt x="117493" y="65077"/>
                  </a:lnTo>
                  <a:lnTo>
                    <a:pt x="117649" y="64763"/>
                  </a:lnTo>
                  <a:lnTo>
                    <a:pt x="117943" y="64065"/>
                  </a:lnTo>
                  <a:lnTo>
                    <a:pt x="118237" y="63367"/>
                  </a:lnTo>
                  <a:lnTo>
                    <a:pt x="118511" y="62669"/>
                  </a:lnTo>
                  <a:lnTo>
                    <a:pt x="118629" y="62285"/>
                  </a:lnTo>
                  <a:lnTo>
                    <a:pt x="118746" y="61901"/>
                  </a:lnTo>
                  <a:lnTo>
                    <a:pt x="118864" y="61517"/>
                  </a:lnTo>
                  <a:lnTo>
                    <a:pt x="118981" y="61134"/>
                  </a:lnTo>
                  <a:lnTo>
                    <a:pt x="119079" y="60750"/>
                  </a:lnTo>
                  <a:lnTo>
                    <a:pt x="119177" y="60331"/>
                  </a:lnTo>
                  <a:lnTo>
                    <a:pt x="119373" y="59528"/>
                  </a:lnTo>
                  <a:lnTo>
                    <a:pt x="119529" y="58691"/>
                  </a:lnTo>
                  <a:lnTo>
                    <a:pt x="119608" y="58237"/>
                  </a:lnTo>
                  <a:lnTo>
                    <a:pt x="119667" y="57819"/>
                  </a:lnTo>
                  <a:lnTo>
                    <a:pt x="119784" y="56946"/>
                  </a:lnTo>
                  <a:lnTo>
                    <a:pt x="119882" y="56039"/>
                  </a:lnTo>
                  <a:lnTo>
                    <a:pt x="119921" y="55620"/>
                  </a:lnTo>
                  <a:lnTo>
                    <a:pt x="119941" y="55132"/>
                  </a:lnTo>
                  <a:lnTo>
                    <a:pt x="119960" y="54678"/>
                  </a:lnTo>
                  <a:lnTo>
                    <a:pt x="119980" y="54225"/>
                  </a:lnTo>
                  <a:lnTo>
                    <a:pt x="120000" y="53282"/>
                  </a:lnTo>
                  <a:close/>
                  <a:moveTo>
                    <a:pt x="114555" y="53282"/>
                  </a:moveTo>
                  <a:lnTo>
                    <a:pt x="114555" y="53945"/>
                  </a:lnTo>
                  <a:lnTo>
                    <a:pt x="114535" y="54539"/>
                  </a:lnTo>
                  <a:lnTo>
                    <a:pt x="114496" y="55132"/>
                  </a:lnTo>
                  <a:lnTo>
                    <a:pt x="114437" y="55725"/>
                  </a:lnTo>
                  <a:lnTo>
                    <a:pt x="114378" y="56283"/>
                  </a:lnTo>
                  <a:lnTo>
                    <a:pt x="114300" y="56807"/>
                  </a:lnTo>
                  <a:lnTo>
                    <a:pt x="114202" y="57330"/>
                  </a:lnTo>
                  <a:lnTo>
                    <a:pt x="114104" y="57784"/>
                  </a:lnTo>
                  <a:lnTo>
                    <a:pt x="113987" y="58272"/>
                  </a:lnTo>
                  <a:lnTo>
                    <a:pt x="113850" y="58691"/>
                  </a:lnTo>
                  <a:lnTo>
                    <a:pt x="113713" y="59145"/>
                  </a:lnTo>
                  <a:lnTo>
                    <a:pt x="113556" y="59528"/>
                  </a:lnTo>
                  <a:lnTo>
                    <a:pt x="113399" y="59912"/>
                  </a:lnTo>
                  <a:lnTo>
                    <a:pt x="113301" y="60087"/>
                  </a:lnTo>
                  <a:lnTo>
                    <a:pt x="113223" y="60261"/>
                  </a:lnTo>
                  <a:lnTo>
                    <a:pt x="113027" y="60610"/>
                  </a:lnTo>
                  <a:lnTo>
                    <a:pt x="112929" y="60750"/>
                  </a:lnTo>
                  <a:lnTo>
                    <a:pt x="112831" y="60924"/>
                  </a:lnTo>
                  <a:lnTo>
                    <a:pt x="112635" y="61203"/>
                  </a:lnTo>
                  <a:lnTo>
                    <a:pt x="112420" y="61482"/>
                  </a:lnTo>
                  <a:lnTo>
                    <a:pt x="112204" y="61762"/>
                  </a:lnTo>
                  <a:lnTo>
                    <a:pt x="111969" y="61971"/>
                  </a:lnTo>
                  <a:lnTo>
                    <a:pt x="111734" y="62180"/>
                  </a:lnTo>
                  <a:lnTo>
                    <a:pt x="111499" y="62390"/>
                  </a:lnTo>
                  <a:lnTo>
                    <a:pt x="111245" y="62564"/>
                  </a:lnTo>
                  <a:lnTo>
                    <a:pt x="110990" y="62739"/>
                  </a:lnTo>
                  <a:lnTo>
                    <a:pt x="110736" y="62878"/>
                  </a:lnTo>
                  <a:lnTo>
                    <a:pt x="110461" y="62983"/>
                  </a:lnTo>
                  <a:lnTo>
                    <a:pt x="110187" y="63088"/>
                  </a:lnTo>
                  <a:lnTo>
                    <a:pt x="109913" y="63157"/>
                  </a:lnTo>
                  <a:lnTo>
                    <a:pt x="109639" y="63227"/>
                  </a:lnTo>
                  <a:lnTo>
                    <a:pt x="109345" y="63262"/>
                  </a:lnTo>
                  <a:lnTo>
                    <a:pt x="109071" y="63297"/>
                  </a:lnTo>
                  <a:lnTo>
                    <a:pt x="108777" y="63297"/>
                  </a:lnTo>
                  <a:lnTo>
                    <a:pt x="107602" y="63297"/>
                  </a:lnTo>
                  <a:lnTo>
                    <a:pt x="107602" y="43268"/>
                  </a:lnTo>
                  <a:lnTo>
                    <a:pt x="108836" y="43268"/>
                  </a:lnTo>
                  <a:lnTo>
                    <a:pt x="109130" y="43268"/>
                  </a:lnTo>
                  <a:lnTo>
                    <a:pt x="109443" y="43303"/>
                  </a:lnTo>
                  <a:lnTo>
                    <a:pt x="109737" y="43338"/>
                  </a:lnTo>
                  <a:lnTo>
                    <a:pt x="110031" y="43442"/>
                  </a:lnTo>
                  <a:lnTo>
                    <a:pt x="110324" y="43512"/>
                  </a:lnTo>
                  <a:lnTo>
                    <a:pt x="110598" y="43652"/>
                  </a:lnTo>
                  <a:lnTo>
                    <a:pt x="110873" y="43756"/>
                  </a:lnTo>
                  <a:lnTo>
                    <a:pt x="111147" y="43931"/>
                  </a:lnTo>
                  <a:lnTo>
                    <a:pt x="111401" y="44105"/>
                  </a:lnTo>
                  <a:lnTo>
                    <a:pt x="111656" y="44280"/>
                  </a:lnTo>
                  <a:lnTo>
                    <a:pt x="111891" y="44524"/>
                  </a:lnTo>
                  <a:lnTo>
                    <a:pt x="112009" y="44629"/>
                  </a:lnTo>
                  <a:lnTo>
                    <a:pt x="112126" y="44733"/>
                  </a:lnTo>
                  <a:lnTo>
                    <a:pt x="112342" y="44978"/>
                  </a:lnTo>
                  <a:lnTo>
                    <a:pt x="112557" y="45257"/>
                  </a:lnTo>
                  <a:lnTo>
                    <a:pt x="112753" y="45571"/>
                  </a:lnTo>
                  <a:lnTo>
                    <a:pt x="112851" y="45710"/>
                  </a:lnTo>
                  <a:lnTo>
                    <a:pt x="112949" y="45885"/>
                  </a:lnTo>
                  <a:lnTo>
                    <a:pt x="113145" y="46199"/>
                  </a:lnTo>
                  <a:lnTo>
                    <a:pt x="113321" y="46548"/>
                  </a:lnTo>
                  <a:lnTo>
                    <a:pt x="113478" y="46897"/>
                  </a:lnTo>
                  <a:lnTo>
                    <a:pt x="113634" y="47281"/>
                  </a:lnTo>
                  <a:lnTo>
                    <a:pt x="113771" y="47699"/>
                  </a:lnTo>
                  <a:lnTo>
                    <a:pt x="113908" y="48118"/>
                  </a:lnTo>
                  <a:lnTo>
                    <a:pt x="114026" y="48572"/>
                  </a:lnTo>
                  <a:lnTo>
                    <a:pt x="114143" y="49025"/>
                  </a:lnTo>
                  <a:lnTo>
                    <a:pt x="114241" y="49479"/>
                  </a:lnTo>
                  <a:lnTo>
                    <a:pt x="114320" y="49968"/>
                  </a:lnTo>
                  <a:lnTo>
                    <a:pt x="114398" y="50491"/>
                  </a:lnTo>
                  <a:lnTo>
                    <a:pt x="114457" y="51014"/>
                  </a:lnTo>
                  <a:lnTo>
                    <a:pt x="114496" y="51573"/>
                  </a:lnTo>
                  <a:lnTo>
                    <a:pt x="114535" y="52131"/>
                  </a:lnTo>
                  <a:lnTo>
                    <a:pt x="114555" y="52689"/>
                  </a:lnTo>
                  <a:lnTo>
                    <a:pt x="114555" y="53282"/>
                  </a:lnTo>
                  <a:close/>
                  <a:moveTo>
                    <a:pt x="107974" y="84129"/>
                  </a:moveTo>
                  <a:lnTo>
                    <a:pt x="101687" y="84129"/>
                  </a:lnTo>
                  <a:lnTo>
                    <a:pt x="97927" y="93864"/>
                  </a:lnTo>
                  <a:lnTo>
                    <a:pt x="94166" y="84129"/>
                  </a:lnTo>
                  <a:lnTo>
                    <a:pt x="87919" y="84129"/>
                  </a:lnTo>
                  <a:lnTo>
                    <a:pt x="95322" y="102762"/>
                  </a:lnTo>
                  <a:lnTo>
                    <a:pt x="95322" y="120000"/>
                  </a:lnTo>
                  <a:lnTo>
                    <a:pt x="100551" y="120000"/>
                  </a:lnTo>
                  <a:lnTo>
                    <a:pt x="100551" y="102762"/>
                  </a:lnTo>
                  <a:lnTo>
                    <a:pt x="107974" y="84129"/>
                  </a:lnTo>
                  <a:close/>
                  <a:moveTo>
                    <a:pt x="94519" y="71218"/>
                  </a:moveTo>
                  <a:lnTo>
                    <a:pt x="99748" y="71218"/>
                  </a:lnTo>
                  <a:lnTo>
                    <a:pt x="99748" y="53282"/>
                  </a:lnTo>
                  <a:lnTo>
                    <a:pt x="99748" y="35382"/>
                  </a:lnTo>
                  <a:lnTo>
                    <a:pt x="94519" y="35382"/>
                  </a:lnTo>
                  <a:lnTo>
                    <a:pt x="94519" y="57260"/>
                  </a:lnTo>
                  <a:lnTo>
                    <a:pt x="84902" y="35382"/>
                  </a:lnTo>
                  <a:lnTo>
                    <a:pt x="79673" y="35382"/>
                  </a:lnTo>
                  <a:lnTo>
                    <a:pt x="79673" y="53282"/>
                  </a:lnTo>
                  <a:lnTo>
                    <a:pt x="79673" y="71218"/>
                  </a:lnTo>
                  <a:lnTo>
                    <a:pt x="84902" y="71218"/>
                  </a:lnTo>
                  <a:lnTo>
                    <a:pt x="84902" y="49235"/>
                  </a:lnTo>
                  <a:lnTo>
                    <a:pt x="94519" y="71218"/>
                  </a:lnTo>
                  <a:close/>
                  <a:moveTo>
                    <a:pt x="73249" y="71218"/>
                  </a:moveTo>
                  <a:lnTo>
                    <a:pt x="78831" y="71218"/>
                  </a:lnTo>
                  <a:lnTo>
                    <a:pt x="75051" y="53282"/>
                  </a:lnTo>
                  <a:lnTo>
                    <a:pt x="71251" y="35382"/>
                  </a:lnTo>
                  <a:lnTo>
                    <a:pt x="65552" y="35382"/>
                  </a:lnTo>
                  <a:lnTo>
                    <a:pt x="61674" y="53282"/>
                  </a:lnTo>
                  <a:lnTo>
                    <a:pt x="57816" y="71218"/>
                  </a:lnTo>
                  <a:lnTo>
                    <a:pt x="63358" y="71218"/>
                  </a:lnTo>
                  <a:lnTo>
                    <a:pt x="64749" y="64972"/>
                  </a:lnTo>
                  <a:lnTo>
                    <a:pt x="71937" y="64972"/>
                  </a:lnTo>
                  <a:lnTo>
                    <a:pt x="73249" y="71218"/>
                  </a:lnTo>
                  <a:close/>
                  <a:moveTo>
                    <a:pt x="70527" y="57854"/>
                  </a:moveTo>
                  <a:lnTo>
                    <a:pt x="66179" y="57854"/>
                  </a:lnTo>
                  <a:lnTo>
                    <a:pt x="68353" y="46443"/>
                  </a:lnTo>
                  <a:lnTo>
                    <a:pt x="70527" y="57854"/>
                  </a:lnTo>
                  <a:close/>
                  <a:moveTo>
                    <a:pt x="58834" y="63925"/>
                  </a:moveTo>
                  <a:lnTo>
                    <a:pt x="58971" y="63297"/>
                  </a:lnTo>
                  <a:lnTo>
                    <a:pt x="52449" y="63297"/>
                  </a:lnTo>
                  <a:lnTo>
                    <a:pt x="52449" y="35382"/>
                  </a:lnTo>
                  <a:lnTo>
                    <a:pt x="47240" y="35382"/>
                  </a:lnTo>
                  <a:lnTo>
                    <a:pt x="47240" y="53282"/>
                  </a:lnTo>
                  <a:lnTo>
                    <a:pt x="47240" y="71218"/>
                  </a:lnTo>
                  <a:lnTo>
                    <a:pt x="57267" y="71218"/>
                  </a:lnTo>
                  <a:lnTo>
                    <a:pt x="58834" y="63925"/>
                  </a:lnTo>
                  <a:close/>
                  <a:moveTo>
                    <a:pt x="49120" y="84129"/>
                  </a:moveTo>
                  <a:lnTo>
                    <a:pt x="47416" y="102029"/>
                  </a:lnTo>
                  <a:lnTo>
                    <a:pt x="45712" y="120000"/>
                  </a:lnTo>
                  <a:lnTo>
                    <a:pt x="50902" y="120000"/>
                  </a:lnTo>
                  <a:lnTo>
                    <a:pt x="52586" y="99342"/>
                  </a:lnTo>
                  <a:lnTo>
                    <a:pt x="57248" y="120000"/>
                  </a:lnTo>
                  <a:lnTo>
                    <a:pt x="59343" y="120000"/>
                  </a:lnTo>
                  <a:lnTo>
                    <a:pt x="64161" y="99342"/>
                  </a:lnTo>
                  <a:lnTo>
                    <a:pt x="65669" y="120000"/>
                  </a:lnTo>
                  <a:lnTo>
                    <a:pt x="70899" y="120000"/>
                  </a:lnTo>
                  <a:lnTo>
                    <a:pt x="69371" y="102029"/>
                  </a:lnTo>
                  <a:lnTo>
                    <a:pt x="67863" y="84129"/>
                  </a:lnTo>
                  <a:lnTo>
                    <a:pt x="62673" y="84129"/>
                  </a:lnTo>
                  <a:lnTo>
                    <a:pt x="58345" y="103285"/>
                  </a:lnTo>
                  <a:lnTo>
                    <a:pt x="54271" y="84129"/>
                  </a:lnTo>
                  <a:lnTo>
                    <a:pt x="49120" y="84129"/>
                  </a:lnTo>
                  <a:close/>
                  <a:moveTo>
                    <a:pt x="45183" y="120000"/>
                  </a:moveTo>
                  <a:lnTo>
                    <a:pt x="45457" y="117034"/>
                  </a:lnTo>
                  <a:lnTo>
                    <a:pt x="41952" y="100564"/>
                  </a:lnTo>
                  <a:lnTo>
                    <a:pt x="38485" y="84129"/>
                  </a:lnTo>
                  <a:lnTo>
                    <a:pt x="32786" y="84129"/>
                  </a:lnTo>
                  <a:lnTo>
                    <a:pt x="28908" y="102029"/>
                  </a:lnTo>
                  <a:lnTo>
                    <a:pt x="25049" y="120000"/>
                  </a:lnTo>
                  <a:lnTo>
                    <a:pt x="30592" y="120000"/>
                  </a:lnTo>
                  <a:lnTo>
                    <a:pt x="31983" y="113719"/>
                  </a:lnTo>
                  <a:lnTo>
                    <a:pt x="39190" y="113719"/>
                  </a:lnTo>
                  <a:lnTo>
                    <a:pt x="40483" y="120000"/>
                  </a:lnTo>
                  <a:lnTo>
                    <a:pt x="45183" y="120000"/>
                  </a:lnTo>
                  <a:close/>
                  <a:moveTo>
                    <a:pt x="37780" y="106600"/>
                  </a:moveTo>
                  <a:lnTo>
                    <a:pt x="33432" y="106600"/>
                  </a:lnTo>
                  <a:lnTo>
                    <a:pt x="35586" y="95225"/>
                  </a:lnTo>
                  <a:lnTo>
                    <a:pt x="37780" y="106600"/>
                  </a:lnTo>
                  <a:close/>
                  <a:moveTo>
                    <a:pt x="33354" y="71218"/>
                  </a:moveTo>
                  <a:lnTo>
                    <a:pt x="44791" y="71218"/>
                  </a:lnTo>
                  <a:lnTo>
                    <a:pt x="44791" y="63297"/>
                  </a:lnTo>
                  <a:lnTo>
                    <a:pt x="38563" y="63297"/>
                  </a:lnTo>
                  <a:lnTo>
                    <a:pt x="38563" y="57121"/>
                  </a:lnTo>
                  <a:lnTo>
                    <a:pt x="44458" y="57121"/>
                  </a:lnTo>
                  <a:lnTo>
                    <a:pt x="44458" y="49270"/>
                  </a:lnTo>
                  <a:lnTo>
                    <a:pt x="38563" y="49270"/>
                  </a:lnTo>
                  <a:lnTo>
                    <a:pt x="38563" y="43268"/>
                  </a:lnTo>
                  <a:lnTo>
                    <a:pt x="44791" y="43268"/>
                  </a:lnTo>
                  <a:lnTo>
                    <a:pt x="44791" y="35382"/>
                  </a:lnTo>
                  <a:lnTo>
                    <a:pt x="33354" y="35382"/>
                  </a:lnTo>
                  <a:lnTo>
                    <a:pt x="33354" y="53282"/>
                  </a:lnTo>
                  <a:lnTo>
                    <a:pt x="33354" y="71218"/>
                  </a:lnTo>
                  <a:close/>
                  <a:moveTo>
                    <a:pt x="19487" y="71218"/>
                  </a:moveTo>
                  <a:lnTo>
                    <a:pt x="30925" y="71218"/>
                  </a:lnTo>
                  <a:lnTo>
                    <a:pt x="30925" y="63297"/>
                  </a:lnTo>
                  <a:lnTo>
                    <a:pt x="24697" y="63297"/>
                  </a:lnTo>
                  <a:lnTo>
                    <a:pt x="24697" y="57121"/>
                  </a:lnTo>
                  <a:lnTo>
                    <a:pt x="30592" y="57121"/>
                  </a:lnTo>
                  <a:lnTo>
                    <a:pt x="30592" y="49270"/>
                  </a:lnTo>
                  <a:lnTo>
                    <a:pt x="24697" y="49270"/>
                  </a:lnTo>
                  <a:lnTo>
                    <a:pt x="24697" y="43268"/>
                  </a:lnTo>
                  <a:lnTo>
                    <a:pt x="30925" y="43268"/>
                  </a:lnTo>
                  <a:lnTo>
                    <a:pt x="30925" y="35382"/>
                  </a:lnTo>
                  <a:lnTo>
                    <a:pt x="19487" y="35382"/>
                  </a:lnTo>
                  <a:lnTo>
                    <a:pt x="19487" y="53282"/>
                  </a:lnTo>
                  <a:lnTo>
                    <a:pt x="19487" y="71218"/>
                  </a:lnTo>
                  <a:close/>
                  <a:moveTo>
                    <a:pt x="8793" y="63297"/>
                  </a:moveTo>
                  <a:lnTo>
                    <a:pt x="18273" y="35382"/>
                  </a:lnTo>
                  <a:lnTo>
                    <a:pt x="9929" y="35382"/>
                  </a:lnTo>
                  <a:lnTo>
                    <a:pt x="1625" y="35382"/>
                  </a:lnTo>
                  <a:lnTo>
                    <a:pt x="1625" y="43268"/>
                  </a:lnTo>
                  <a:lnTo>
                    <a:pt x="9518" y="43268"/>
                  </a:lnTo>
                  <a:lnTo>
                    <a:pt x="0" y="71218"/>
                  </a:lnTo>
                  <a:lnTo>
                    <a:pt x="8598" y="71218"/>
                  </a:lnTo>
                  <a:lnTo>
                    <a:pt x="17235" y="71218"/>
                  </a:lnTo>
                  <a:lnTo>
                    <a:pt x="17235" y="63297"/>
                  </a:lnTo>
                  <a:lnTo>
                    <a:pt x="8793" y="63297"/>
                  </a:lnTo>
                  <a:close/>
                  <a:moveTo>
                    <a:pt x="26224" y="84129"/>
                  </a:moveTo>
                  <a:lnTo>
                    <a:pt x="14669" y="84129"/>
                  </a:lnTo>
                  <a:lnTo>
                    <a:pt x="14669" y="102029"/>
                  </a:lnTo>
                  <a:lnTo>
                    <a:pt x="14669" y="120000"/>
                  </a:lnTo>
                  <a:lnTo>
                    <a:pt x="19898" y="120000"/>
                  </a:lnTo>
                  <a:lnTo>
                    <a:pt x="19898" y="105902"/>
                  </a:lnTo>
                  <a:lnTo>
                    <a:pt x="25637" y="105902"/>
                  </a:lnTo>
                  <a:lnTo>
                    <a:pt x="25637" y="98016"/>
                  </a:lnTo>
                  <a:lnTo>
                    <a:pt x="19898" y="98016"/>
                  </a:lnTo>
                  <a:lnTo>
                    <a:pt x="19898" y="92015"/>
                  </a:lnTo>
                  <a:lnTo>
                    <a:pt x="26224" y="92015"/>
                  </a:lnTo>
                  <a:lnTo>
                    <a:pt x="26224" y="84129"/>
                  </a:lnTo>
                  <a:close/>
                  <a:moveTo>
                    <a:pt x="77558" y="84129"/>
                  </a:moveTo>
                  <a:lnTo>
                    <a:pt x="72329" y="84129"/>
                  </a:lnTo>
                  <a:lnTo>
                    <a:pt x="72329" y="102029"/>
                  </a:lnTo>
                  <a:lnTo>
                    <a:pt x="72329" y="120000"/>
                  </a:lnTo>
                  <a:lnTo>
                    <a:pt x="77558" y="120000"/>
                  </a:lnTo>
                  <a:lnTo>
                    <a:pt x="77558" y="102029"/>
                  </a:lnTo>
                  <a:lnTo>
                    <a:pt x="77558" y="84129"/>
                  </a:lnTo>
                  <a:close/>
                  <a:moveTo>
                    <a:pt x="85392" y="84129"/>
                  </a:moveTo>
                  <a:lnTo>
                    <a:pt x="80182" y="84129"/>
                  </a:lnTo>
                  <a:lnTo>
                    <a:pt x="80182" y="102029"/>
                  </a:lnTo>
                  <a:lnTo>
                    <a:pt x="80182" y="120000"/>
                  </a:lnTo>
                  <a:lnTo>
                    <a:pt x="91659" y="120000"/>
                  </a:lnTo>
                  <a:lnTo>
                    <a:pt x="91659" y="112079"/>
                  </a:lnTo>
                  <a:lnTo>
                    <a:pt x="85392" y="112079"/>
                  </a:lnTo>
                  <a:lnTo>
                    <a:pt x="85392" y="98086"/>
                  </a:lnTo>
                  <a:lnTo>
                    <a:pt x="85392" y="84129"/>
                  </a:lnTo>
                  <a:close/>
                </a:path>
              </a:pathLst>
            </a:custGeom>
            <a:solidFill>
              <a:srgbClr val="11111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62" name="Google Shape;162;p32"/>
            <p:cNvSpPr/>
            <p:nvPr/>
          </p:nvSpPr>
          <p:spPr>
            <a:xfrm>
              <a:off x="8341200" y="1681200"/>
              <a:ext cx="723900" cy="205200"/>
            </a:xfrm>
            <a:custGeom>
              <a:avLst/>
              <a:gdLst/>
              <a:ahLst/>
              <a:cxnLst/>
              <a:rect l="l" t="t" r="r" b="b"/>
              <a:pathLst>
                <a:path w="120000" h="120000" extrusionOk="0">
                  <a:moveTo>
                    <a:pt x="40084" y="75059"/>
                  </a:moveTo>
                  <a:lnTo>
                    <a:pt x="40067" y="76726"/>
                  </a:lnTo>
                  <a:lnTo>
                    <a:pt x="40050" y="78095"/>
                  </a:lnTo>
                  <a:lnTo>
                    <a:pt x="40219" y="78095"/>
                  </a:lnTo>
                  <a:lnTo>
                    <a:pt x="40354" y="78035"/>
                  </a:lnTo>
                  <a:lnTo>
                    <a:pt x="40522" y="77976"/>
                  </a:lnTo>
                  <a:lnTo>
                    <a:pt x="40691" y="77857"/>
                  </a:lnTo>
                  <a:lnTo>
                    <a:pt x="41012" y="77559"/>
                  </a:lnTo>
                  <a:lnTo>
                    <a:pt x="41164" y="77261"/>
                  </a:lnTo>
                  <a:lnTo>
                    <a:pt x="41349" y="77083"/>
                  </a:lnTo>
                  <a:lnTo>
                    <a:pt x="41518" y="76785"/>
                  </a:lnTo>
                  <a:lnTo>
                    <a:pt x="41687" y="76547"/>
                  </a:lnTo>
                  <a:lnTo>
                    <a:pt x="41855" y="76190"/>
                  </a:lnTo>
                  <a:lnTo>
                    <a:pt x="42024" y="75833"/>
                  </a:lnTo>
                  <a:lnTo>
                    <a:pt x="42176" y="75535"/>
                  </a:lnTo>
                  <a:lnTo>
                    <a:pt x="42345" y="75119"/>
                  </a:lnTo>
                  <a:lnTo>
                    <a:pt x="42648" y="74285"/>
                  </a:lnTo>
                  <a:lnTo>
                    <a:pt x="42935" y="73452"/>
                  </a:lnTo>
                  <a:lnTo>
                    <a:pt x="43070" y="73035"/>
                  </a:lnTo>
                  <a:lnTo>
                    <a:pt x="43188" y="72559"/>
                  </a:lnTo>
                  <a:lnTo>
                    <a:pt x="43323" y="72142"/>
                  </a:lnTo>
                  <a:lnTo>
                    <a:pt x="43424" y="71607"/>
                  </a:lnTo>
                  <a:lnTo>
                    <a:pt x="43559" y="71190"/>
                  </a:lnTo>
                  <a:lnTo>
                    <a:pt x="43644" y="70654"/>
                  </a:lnTo>
                  <a:lnTo>
                    <a:pt x="43829" y="69702"/>
                  </a:lnTo>
                  <a:lnTo>
                    <a:pt x="43897" y="69226"/>
                  </a:lnTo>
                  <a:lnTo>
                    <a:pt x="43947" y="68750"/>
                  </a:lnTo>
                  <a:lnTo>
                    <a:pt x="43998" y="68273"/>
                  </a:lnTo>
                  <a:lnTo>
                    <a:pt x="44032" y="67797"/>
                  </a:lnTo>
                  <a:lnTo>
                    <a:pt x="44048" y="67321"/>
                  </a:lnTo>
                  <a:lnTo>
                    <a:pt x="44048" y="66845"/>
                  </a:lnTo>
                  <a:lnTo>
                    <a:pt x="44048" y="66250"/>
                  </a:lnTo>
                  <a:lnTo>
                    <a:pt x="44032" y="65654"/>
                  </a:lnTo>
                  <a:lnTo>
                    <a:pt x="44015" y="65059"/>
                  </a:lnTo>
                  <a:lnTo>
                    <a:pt x="43981" y="64523"/>
                  </a:lnTo>
                  <a:lnTo>
                    <a:pt x="43947" y="63988"/>
                  </a:lnTo>
                  <a:lnTo>
                    <a:pt x="43913" y="63511"/>
                  </a:lnTo>
                  <a:lnTo>
                    <a:pt x="43863" y="63035"/>
                  </a:lnTo>
                  <a:lnTo>
                    <a:pt x="43778" y="62619"/>
                  </a:lnTo>
                  <a:lnTo>
                    <a:pt x="43711" y="62202"/>
                  </a:lnTo>
                  <a:lnTo>
                    <a:pt x="43644" y="61845"/>
                  </a:lnTo>
                  <a:lnTo>
                    <a:pt x="43576" y="61607"/>
                  </a:lnTo>
                  <a:lnTo>
                    <a:pt x="43492" y="61309"/>
                  </a:lnTo>
                  <a:lnTo>
                    <a:pt x="43407" y="61130"/>
                  </a:lnTo>
                  <a:lnTo>
                    <a:pt x="43323" y="61011"/>
                  </a:lnTo>
                  <a:lnTo>
                    <a:pt x="43222" y="60952"/>
                  </a:lnTo>
                  <a:lnTo>
                    <a:pt x="43121" y="60952"/>
                  </a:lnTo>
                  <a:lnTo>
                    <a:pt x="42952" y="60952"/>
                  </a:lnTo>
                  <a:lnTo>
                    <a:pt x="42800" y="60952"/>
                  </a:lnTo>
                  <a:lnTo>
                    <a:pt x="42631" y="61071"/>
                  </a:lnTo>
                  <a:lnTo>
                    <a:pt x="42463" y="61130"/>
                  </a:lnTo>
                  <a:lnTo>
                    <a:pt x="42328" y="61250"/>
                  </a:lnTo>
                  <a:lnTo>
                    <a:pt x="42176" y="61488"/>
                  </a:lnTo>
                  <a:lnTo>
                    <a:pt x="42058" y="61666"/>
                  </a:lnTo>
                  <a:lnTo>
                    <a:pt x="41923" y="61845"/>
                  </a:lnTo>
                  <a:lnTo>
                    <a:pt x="41670" y="62380"/>
                  </a:lnTo>
                  <a:lnTo>
                    <a:pt x="41568" y="62619"/>
                  </a:lnTo>
                  <a:lnTo>
                    <a:pt x="41467" y="62916"/>
                  </a:lnTo>
                  <a:lnTo>
                    <a:pt x="41265" y="63571"/>
                  </a:lnTo>
                  <a:lnTo>
                    <a:pt x="41079" y="64285"/>
                  </a:lnTo>
                  <a:lnTo>
                    <a:pt x="40927" y="65000"/>
                  </a:lnTo>
                  <a:lnTo>
                    <a:pt x="40776" y="65833"/>
                  </a:lnTo>
                  <a:lnTo>
                    <a:pt x="40641" y="66666"/>
                  </a:lnTo>
                  <a:lnTo>
                    <a:pt x="40539" y="67619"/>
                  </a:lnTo>
                  <a:lnTo>
                    <a:pt x="40455" y="68511"/>
                  </a:lnTo>
                  <a:lnTo>
                    <a:pt x="40354" y="69464"/>
                  </a:lnTo>
                  <a:lnTo>
                    <a:pt x="40286" y="70416"/>
                  </a:lnTo>
                  <a:lnTo>
                    <a:pt x="40236" y="71369"/>
                  </a:lnTo>
                  <a:lnTo>
                    <a:pt x="40185" y="72321"/>
                  </a:lnTo>
                  <a:lnTo>
                    <a:pt x="40151" y="73273"/>
                  </a:lnTo>
                  <a:lnTo>
                    <a:pt x="40101" y="74166"/>
                  </a:lnTo>
                  <a:lnTo>
                    <a:pt x="40084" y="75059"/>
                  </a:lnTo>
                  <a:close/>
                  <a:moveTo>
                    <a:pt x="110029" y="75714"/>
                  </a:moveTo>
                  <a:lnTo>
                    <a:pt x="105828" y="90535"/>
                  </a:lnTo>
                  <a:lnTo>
                    <a:pt x="105929" y="90595"/>
                  </a:lnTo>
                  <a:lnTo>
                    <a:pt x="105980" y="90654"/>
                  </a:lnTo>
                  <a:lnTo>
                    <a:pt x="106031" y="90714"/>
                  </a:lnTo>
                  <a:lnTo>
                    <a:pt x="106132" y="90952"/>
                  </a:lnTo>
                  <a:lnTo>
                    <a:pt x="106267" y="91309"/>
                  </a:lnTo>
                  <a:lnTo>
                    <a:pt x="106520" y="92261"/>
                  </a:lnTo>
                  <a:lnTo>
                    <a:pt x="106807" y="93214"/>
                  </a:lnTo>
                  <a:lnTo>
                    <a:pt x="106975" y="93750"/>
                  </a:lnTo>
                  <a:lnTo>
                    <a:pt x="107144" y="94285"/>
                  </a:lnTo>
                  <a:lnTo>
                    <a:pt x="107330" y="94702"/>
                  </a:lnTo>
                  <a:lnTo>
                    <a:pt x="107532" y="95119"/>
                  </a:lnTo>
                  <a:lnTo>
                    <a:pt x="107633" y="95416"/>
                  </a:lnTo>
                  <a:lnTo>
                    <a:pt x="107735" y="95535"/>
                  </a:lnTo>
                  <a:lnTo>
                    <a:pt x="107802" y="95654"/>
                  </a:lnTo>
                  <a:lnTo>
                    <a:pt x="107853" y="95714"/>
                  </a:lnTo>
                  <a:lnTo>
                    <a:pt x="107954" y="95833"/>
                  </a:lnTo>
                  <a:lnTo>
                    <a:pt x="108089" y="95892"/>
                  </a:lnTo>
                  <a:lnTo>
                    <a:pt x="108207" y="95952"/>
                  </a:lnTo>
                  <a:lnTo>
                    <a:pt x="108342" y="96011"/>
                  </a:lnTo>
                  <a:lnTo>
                    <a:pt x="108460" y="96011"/>
                  </a:lnTo>
                  <a:lnTo>
                    <a:pt x="108629" y="96011"/>
                  </a:lnTo>
                  <a:lnTo>
                    <a:pt x="108764" y="95952"/>
                  </a:lnTo>
                  <a:lnTo>
                    <a:pt x="108916" y="95892"/>
                  </a:lnTo>
                  <a:lnTo>
                    <a:pt x="109034" y="95833"/>
                  </a:lnTo>
                  <a:lnTo>
                    <a:pt x="109169" y="95714"/>
                  </a:lnTo>
                  <a:lnTo>
                    <a:pt x="109287" y="95595"/>
                  </a:lnTo>
                  <a:lnTo>
                    <a:pt x="109422" y="95476"/>
                  </a:lnTo>
                  <a:lnTo>
                    <a:pt x="109523" y="95297"/>
                  </a:lnTo>
                  <a:lnTo>
                    <a:pt x="109624" y="95059"/>
                  </a:lnTo>
                  <a:lnTo>
                    <a:pt x="109725" y="94880"/>
                  </a:lnTo>
                  <a:lnTo>
                    <a:pt x="109810" y="94642"/>
                  </a:lnTo>
                  <a:lnTo>
                    <a:pt x="109894" y="94404"/>
                  </a:lnTo>
                  <a:lnTo>
                    <a:pt x="109978" y="94107"/>
                  </a:lnTo>
                  <a:lnTo>
                    <a:pt x="110046" y="93869"/>
                  </a:lnTo>
                  <a:lnTo>
                    <a:pt x="110130" y="93630"/>
                  </a:lnTo>
                  <a:lnTo>
                    <a:pt x="110181" y="93333"/>
                  </a:lnTo>
                  <a:lnTo>
                    <a:pt x="110299" y="92678"/>
                  </a:lnTo>
                  <a:lnTo>
                    <a:pt x="110333" y="92261"/>
                  </a:lnTo>
                  <a:lnTo>
                    <a:pt x="110400" y="91964"/>
                  </a:lnTo>
                  <a:lnTo>
                    <a:pt x="110468" y="91190"/>
                  </a:lnTo>
                  <a:lnTo>
                    <a:pt x="110518" y="90357"/>
                  </a:lnTo>
                  <a:lnTo>
                    <a:pt x="110552" y="90000"/>
                  </a:lnTo>
                  <a:lnTo>
                    <a:pt x="110569" y="89583"/>
                  </a:lnTo>
                  <a:lnTo>
                    <a:pt x="110603" y="88750"/>
                  </a:lnTo>
                  <a:lnTo>
                    <a:pt x="110619" y="87857"/>
                  </a:lnTo>
                  <a:lnTo>
                    <a:pt x="110619" y="86964"/>
                  </a:lnTo>
                  <a:lnTo>
                    <a:pt x="110603" y="85416"/>
                  </a:lnTo>
                  <a:lnTo>
                    <a:pt x="110586" y="84583"/>
                  </a:lnTo>
                  <a:lnTo>
                    <a:pt x="110569" y="83750"/>
                  </a:lnTo>
                  <a:lnTo>
                    <a:pt x="110535" y="83035"/>
                  </a:lnTo>
                  <a:lnTo>
                    <a:pt x="110501" y="82261"/>
                  </a:lnTo>
                  <a:lnTo>
                    <a:pt x="110468" y="81428"/>
                  </a:lnTo>
                  <a:lnTo>
                    <a:pt x="110417" y="80714"/>
                  </a:lnTo>
                  <a:lnTo>
                    <a:pt x="110366" y="79940"/>
                  </a:lnTo>
                  <a:lnTo>
                    <a:pt x="110316" y="79285"/>
                  </a:lnTo>
                  <a:lnTo>
                    <a:pt x="110231" y="77916"/>
                  </a:lnTo>
                  <a:lnTo>
                    <a:pt x="110029" y="75714"/>
                  </a:lnTo>
                  <a:close/>
                  <a:moveTo>
                    <a:pt x="99502" y="23988"/>
                  </a:moveTo>
                  <a:lnTo>
                    <a:pt x="99637" y="22559"/>
                  </a:lnTo>
                  <a:lnTo>
                    <a:pt x="99687" y="21904"/>
                  </a:lnTo>
                  <a:lnTo>
                    <a:pt x="99721" y="21369"/>
                  </a:lnTo>
                  <a:lnTo>
                    <a:pt x="99772" y="20238"/>
                  </a:lnTo>
                  <a:lnTo>
                    <a:pt x="99789" y="19702"/>
                  </a:lnTo>
                  <a:lnTo>
                    <a:pt x="99789" y="19285"/>
                  </a:lnTo>
                  <a:lnTo>
                    <a:pt x="99772" y="18571"/>
                  </a:lnTo>
                  <a:lnTo>
                    <a:pt x="99755" y="17797"/>
                  </a:lnTo>
                  <a:lnTo>
                    <a:pt x="99738" y="17440"/>
                  </a:lnTo>
                  <a:lnTo>
                    <a:pt x="99721" y="17023"/>
                  </a:lnTo>
                  <a:lnTo>
                    <a:pt x="99654" y="16309"/>
                  </a:lnTo>
                  <a:lnTo>
                    <a:pt x="99620" y="16011"/>
                  </a:lnTo>
                  <a:lnTo>
                    <a:pt x="99552" y="15714"/>
                  </a:lnTo>
                  <a:lnTo>
                    <a:pt x="99485" y="15416"/>
                  </a:lnTo>
                  <a:lnTo>
                    <a:pt x="99401" y="15178"/>
                  </a:lnTo>
                  <a:lnTo>
                    <a:pt x="99299" y="15000"/>
                  </a:lnTo>
                  <a:lnTo>
                    <a:pt x="99249" y="14940"/>
                  </a:lnTo>
                  <a:lnTo>
                    <a:pt x="99198" y="14880"/>
                  </a:lnTo>
                  <a:lnTo>
                    <a:pt x="99080" y="14761"/>
                  </a:lnTo>
                  <a:lnTo>
                    <a:pt x="98928" y="14761"/>
                  </a:lnTo>
                  <a:lnTo>
                    <a:pt x="98827" y="14761"/>
                  </a:lnTo>
                  <a:lnTo>
                    <a:pt x="98760" y="14821"/>
                  </a:lnTo>
                  <a:lnTo>
                    <a:pt x="98709" y="14880"/>
                  </a:lnTo>
                  <a:lnTo>
                    <a:pt x="98658" y="15000"/>
                  </a:lnTo>
                  <a:lnTo>
                    <a:pt x="98608" y="15119"/>
                  </a:lnTo>
                  <a:lnTo>
                    <a:pt x="98490" y="15357"/>
                  </a:lnTo>
                  <a:lnTo>
                    <a:pt x="98388" y="15773"/>
                  </a:lnTo>
                  <a:lnTo>
                    <a:pt x="98287" y="16190"/>
                  </a:lnTo>
                  <a:lnTo>
                    <a:pt x="98169" y="16785"/>
                  </a:lnTo>
                  <a:lnTo>
                    <a:pt x="98068" y="17440"/>
                  </a:lnTo>
                  <a:lnTo>
                    <a:pt x="97849" y="18809"/>
                  </a:lnTo>
                  <a:lnTo>
                    <a:pt x="97629" y="20416"/>
                  </a:lnTo>
                  <a:lnTo>
                    <a:pt x="97545" y="21309"/>
                  </a:lnTo>
                  <a:lnTo>
                    <a:pt x="97427" y="22202"/>
                  </a:lnTo>
                  <a:lnTo>
                    <a:pt x="97241" y="24166"/>
                  </a:lnTo>
                  <a:lnTo>
                    <a:pt x="97039" y="26309"/>
                  </a:lnTo>
                  <a:lnTo>
                    <a:pt x="96921" y="27380"/>
                  </a:lnTo>
                  <a:lnTo>
                    <a:pt x="96836" y="28511"/>
                  </a:lnTo>
                  <a:lnTo>
                    <a:pt x="96651" y="30833"/>
                  </a:lnTo>
                  <a:lnTo>
                    <a:pt x="96566" y="32023"/>
                  </a:lnTo>
                  <a:lnTo>
                    <a:pt x="96482" y="33214"/>
                  </a:lnTo>
                  <a:lnTo>
                    <a:pt x="96128" y="38154"/>
                  </a:lnTo>
                  <a:lnTo>
                    <a:pt x="95976" y="40535"/>
                  </a:lnTo>
                  <a:lnTo>
                    <a:pt x="95824" y="42916"/>
                  </a:lnTo>
                  <a:lnTo>
                    <a:pt x="96313" y="43095"/>
                  </a:lnTo>
                  <a:lnTo>
                    <a:pt x="96819" y="43273"/>
                  </a:lnTo>
                  <a:lnTo>
                    <a:pt x="97326" y="40238"/>
                  </a:lnTo>
                  <a:lnTo>
                    <a:pt x="97849" y="36904"/>
                  </a:lnTo>
                  <a:lnTo>
                    <a:pt x="98118" y="35238"/>
                  </a:lnTo>
                  <a:lnTo>
                    <a:pt x="98355" y="33571"/>
                  </a:lnTo>
                  <a:lnTo>
                    <a:pt x="98591" y="31845"/>
                  </a:lnTo>
                  <a:lnTo>
                    <a:pt x="98810" y="30178"/>
                  </a:lnTo>
                  <a:lnTo>
                    <a:pt x="99013" y="28511"/>
                  </a:lnTo>
                  <a:lnTo>
                    <a:pt x="99198" y="26964"/>
                  </a:lnTo>
                  <a:lnTo>
                    <a:pt x="99367" y="25416"/>
                  </a:lnTo>
                  <a:lnTo>
                    <a:pt x="99502" y="23988"/>
                  </a:lnTo>
                  <a:close/>
                  <a:moveTo>
                    <a:pt x="67802" y="75059"/>
                  </a:moveTo>
                  <a:lnTo>
                    <a:pt x="67785" y="76726"/>
                  </a:lnTo>
                  <a:lnTo>
                    <a:pt x="67768" y="78095"/>
                  </a:lnTo>
                  <a:lnTo>
                    <a:pt x="67903" y="78095"/>
                  </a:lnTo>
                  <a:lnTo>
                    <a:pt x="68072" y="78035"/>
                  </a:lnTo>
                  <a:lnTo>
                    <a:pt x="68207" y="77976"/>
                  </a:lnTo>
                  <a:lnTo>
                    <a:pt x="68376" y="77857"/>
                  </a:lnTo>
                  <a:lnTo>
                    <a:pt x="68696" y="77559"/>
                  </a:lnTo>
                  <a:lnTo>
                    <a:pt x="68882" y="77261"/>
                  </a:lnTo>
                  <a:lnTo>
                    <a:pt x="69034" y="77083"/>
                  </a:lnTo>
                  <a:lnTo>
                    <a:pt x="69219" y="76785"/>
                  </a:lnTo>
                  <a:lnTo>
                    <a:pt x="69388" y="76547"/>
                  </a:lnTo>
                  <a:lnTo>
                    <a:pt x="69557" y="76190"/>
                  </a:lnTo>
                  <a:lnTo>
                    <a:pt x="69725" y="75833"/>
                  </a:lnTo>
                  <a:lnTo>
                    <a:pt x="69894" y="75535"/>
                  </a:lnTo>
                  <a:lnTo>
                    <a:pt x="70029" y="75119"/>
                  </a:lnTo>
                  <a:lnTo>
                    <a:pt x="70333" y="74285"/>
                  </a:lnTo>
                  <a:lnTo>
                    <a:pt x="70619" y="73452"/>
                  </a:lnTo>
                  <a:lnTo>
                    <a:pt x="70771" y="73035"/>
                  </a:lnTo>
                  <a:lnTo>
                    <a:pt x="70889" y="72559"/>
                  </a:lnTo>
                  <a:lnTo>
                    <a:pt x="71024" y="72142"/>
                  </a:lnTo>
                  <a:lnTo>
                    <a:pt x="71126" y="71607"/>
                  </a:lnTo>
                  <a:lnTo>
                    <a:pt x="71244" y="71190"/>
                  </a:lnTo>
                  <a:lnTo>
                    <a:pt x="71345" y="70654"/>
                  </a:lnTo>
                  <a:lnTo>
                    <a:pt x="71530" y="69702"/>
                  </a:lnTo>
                  <a:lnTo>
                    <a:pt x="71598" y="69226"/>
                  </a:lnTo>
                  <a:lnTo>
                    <a:pt x="71649" y="68750"/>
                  </a:lnTo>
                  <a:lnTo>
                    <a:pt x="71716" y="68273"/>
                  </a:lnTo>
                  <a:lnTo>
                    <a:pt x="71733" y="67797"/>
                  </a:lnTo>
                  <a:lnTo>
                    <a:pt x="71750" y="67321"/>
                  </a:lnTo>
                  <a:lnTo>
                    <a:pt x="71767" y="66845"/>
                  </a:lnTo>
                  <a:lnTo>
                    <a:pt x="71767" y="66250"/>
                  </a:lnTo>
                  <a:lnTo>
                    <a:pt x="71750" y="65654"/>
                  </a:lnTo>
                  <a:lnTo>
                    <a:pt x="71733" y="65059"/>
                  </a:lnTo>
                  <a:lnTo>
                    <a:pt x="71682" y="64523"/>
                  </a:lnTo>
                  <a:lnTo>
                    <a:pt x="71649" y="63988"/>
                  </a:lnTo>
                  <a:lnTo>
                    <a:pt x="71598" y="63511"/>
                  </a:lnTo>
                  <a:lnTo>
                    <a:pt x="71547" y="63035"/>
                  </a:lnTo>
                  <a:lnTo>
                    <a:pt x="71497" y="62619"/>
                  </a:lnTo>
                  <a:lnTo>
                    <a:pt x="71412" y="62202"/>
                  </a:lnTo>
                  <a:lnTo>
                    <a:pt x="71345" y="61845"/>
                  </a:lnTo>
                  <a:lnTo>
                    <a:pt x="71277" y="61607"/>
                  </a:lnTo>
                  <a:lnTo>
                    <a:pt x="71193" y="61309"/>
                  </a:lnTo>
                  <a:lnTo>
                    <a:pt x="71092" y="61130"/>
                  </a:lnTo>
                  <a:lnTo>
                    <a:pt x="71024" y="61011"/>
                  </a:lnTo>
                  <a:lnTo>
                    <a:pt x="70923" y="60952"/>
                  </a:lnTo>
                  <a:lnTo>
                    <a:pt x="70822" y="60952"/>
                  </a:lnTo>
                  <a:lnTo>
                    <a:pt x="70636" y="60952"/>
                  </a:lnTo>
                  <a:lnTo>
                    <a:pt x="70485" y="60952"/>
                  </a:lnTo>
                  <a:lnTo>
                    <a:pt x="70316" y="61071"/>
                  </a:lnTo>
                  <a:lnTo>
                    <a:pt x="70181" y="61130"/>
                  </a:lnTo>
                  <a:lnTo>
                    <a:pt x="70029" y="61250"/>
                  </a:lnTo>
                  <a:lnTo>
                    <a:pt x="69894" y="61488"/>
                  </a:lnTo>
                  <a:lnTo>
                    <a:pt x="69742" y="61666"/>
                  </a:lnTo>
                  <a:lnTo>
                    <a:pt x="69624" y="61845"/>
                  </a:lnTo>
                  <a:lnTo>
                    <a:pt x="69388" y="62380"/>
                  </a:lnTo>
                  <a:lnTo>
                    <a:pt x="69270" y="62619"/>
                  </a:lnTo>
                  <a:lnTo>
                    <a:pt x="69169" y="62916"/>
                  </a:lnTo>
                  <a:lnTo>
                    <a:pt x="68966" y="63571"/>
                  </a:lnTo>
                  <a:lnTo>
                    <a:pt x="68781" y="64285"/>
                  </a:lnTo>
                  <a:lnTo>
                    <a:pt x="68629" y="65000"/>
                  </a:lnTo>
                  <a:lnTo>
                    <a:pt x="68477" y="65833"/>
                  </a:lnTo>
                  <a:lnTo>
                    <a:pt x="68359" y="66666"/>
                  </a:lnTo>
                  <a:lnTo>
                    <a:pt x="68241" y="67619"/>
                  </a:lnTo>
                  <a:lnTo>
                    <a:pt x="68156" y="68511"/>
                  </a:lnTo>
                  <a:lnTo>
                    <a:pt x="68072" y="69464"/>
                  </a:lnTo>
                  <a:lnTo>
                    <a:pt x="67988" y="70416"/>
                  </a:lnTo>
                  <a:lnTo>
                    <a:pt x="67937" y="71369"/>
                  </a:lnTo>
                  <a:lnTo>
                    <a:pt x="67886" y="72321"/>
                  </a:lnTo>
                  <a:lnTo>
                    <a:pt x="67853" y="73273"/>
                  </a:lnTo>
                  <a:lnTo>
                    <a:pt x="67819" y="74166"/>
                  </a:lnTo>
                  <a:lnTo>
                    <a:pt x="67802" y="75059"/>
                  </a:lnTo>
                  <a:close/>
                  <a:moveTo>
                    <a:pt x="56195" y="75714"/>
                  </a:moveTo>
                  <a:lnTo>
                    <a:pt x="51978" y="90535"/>
                  </a:lnTo>
                  <a:lnTo>
                    <a:pt x="52079" y="90595"/>
                  </a:lnTo>
                  <a:lnTo>
                    <a:pt x="52129" y="90654"/>
                  </a:lnTo>
                  <a:lnTo>
                    <a:pt x="52180" y="90714"/>
                  </a:lnTo>
                  <a:lnTo>
                    <a:pt x="52298" y="90952"/>
                  </a:lnTo>
                  <a:lnTo>
                    <a:pt x="52399" y="91309"/>
                  </a:lnTo>
                  <a:lnTo>
                    <a:pt x="52652" y="92261"/>
                  </a:lnTo>
                  <a:lnTo>
                    <a:pt x="52956" y="93214"/>
                  </a:lnTo>
                  <a:lnTo>
                    <a:pt x="53125" y="93750"/>
                  </a:lnTo>
                  <a:lnTo>
                    <a:pt x="53293" y="94285"/>
                  </a:lnTo>
                  <a:lnTo>
                    <a:pt x="53479" y="94702"/>
                  </a:lnTo>
                  <a:lnTo>
                    <a:pt x="53681" y="95119"/>
                  </a:lnTo>
                  <a:lnTo>
                    <a:pt x="53766" y="95416"/>
                  </a:lnTo>
                  <a:lnTo>
                    <a:pt x="53884" y="95535"/>
                  </a:lnTo>
                  <a:lnTo>
                    <a:pt x="53935" y="95654"/>
                  </a:lnTo>
                  <a:lnTo>
                    <a:pt x="54002" y="95714"/>
                  </a:lnTo>
                  <a:lnTo>
                    <a:pt x="54120" y="95833"/>
                  </a:lnTo>
                  <a:lnTo>
                    <a:pt x="54221" y="95892"/>
                  </a:lnTo>
                  <a:lnTo>
                    <a:pt x="54356" y="95952"/>
                  </a:lnTo>
                  <a:lnTo>
                    <a:pt x="54474" y="96011"/>
                  </a:lnTo>
                  <a:lnTo>
                    <a:pt x="54609" y="96011"/>
                  </a:lnTo>
                  <a:lnTo>
                    <a:pt x="54761" y="96011"/>
                  </a:lnTo>
                  <a:lnTo>
                    <a:pt x="54913" y="95952"/>
                  </a:lnTo>
                  <a:lnTo>
                    <a:pt x="55048" y="95892"/>
                  </a:lnTo>
                  <a:lnTo>
                    <a:pt x="55200" y="95833"/>
                  </a:lnTo>
                  <a:lnTo>
                    <a:pt x="55318" y="95714"/>
                  </a:lnTo>
                  <a:lnTo>
                    <a:pt x="55453" y="95595"/>
                  </a:lnTo>
                  <a:lnTo>
                    <a:pt x="55554" y="95476"/>
                  </a:lnTo>
                  <a:lnTo>
                    <a:pt x="55672" y="95297"/>
                  </a:lnTo>
                  <a:lnTo>
                    <a:pt x="55773" y="95059"/>
                  </a:lnTo>
                  <a:lnTo>
                    <a:pt x="55858" y="94880"/>
                  </a:lnTo>
                  <a:lnTo>
                    <a:pt x="55959" y="94642"/>
                  </a:lnTo>
                  <a:lnTo>
                    <a:pt x="56043" y="94404"/>
                  </a:lnTo>
                  <a:lnTo>
                    <a:pt x="56111" y="94107"/>
                  </a:lnTo>
                  <a:lnTo>
                    <a:pt x="56195" y="93869"/>
                  </a:lnTo>
                  <a:lnTo>
                    <a:pt x="56263" y="93630"/>
                  </a:lnTo>
                  <a:lnTo>
                    <a:pt x="56330" y="93333"/>
                  </a:lnTo>
                  <a:lnTo>
                    <a:pt x="56381" y="92976"/>
                  </a:lnTo>
                  <a:lnTo>
                    <a:pt x="56448" y="92678"/>
                  </a:lnTo>
                  <a:lnTo>
                    <a:pt x="56499" y="92261"/>
                  </a:lnTo>
                  <a:lnTo>
                    <a:pt x="56533" y="91964"/>
                  </a:lnTo>
                  <a:lnTo>
                    <a:pt x="56617" y="91190"/>
                  </a:lnTo>
                  <a:lnTo>
                    <a:pt x="56668" y="90357"/>
                  </a:lnTo>
                  <a:lnTo>
                    <a:pt x="56718" y="89583"/>
                  </a:lnTo>
                  <a:lnTo>
                    <a:pt x="56752" y="88750"/>
                  </a:lnTo>
                  <a:lnTo>
                    <a:pt x="56769" y="87857"/>
                  </a:lnTo>
                  <a:lnTo>
                    <a:pt x="56769" y="86964"/>
                  </a:lnTo>
                  <a:lnTo>
                    <a:pt x="56769" y="85416"/>
                  </a:lnTo>
                  <a:lnTo>
                    <a:pt x="56752" y="84583"/>
                  </a:lnTo>
                  <a:lnTo>
                    <a:pt x="56718" y="83750"/>
                  </a:lnTo>
                  <a:lnTo>
                    <a:pt x="56668" y="83035"/>
                  </a:lnTo>
                  <a:lnTo>
                    <a:pt x="56634" y="82261"/>
                  </a:lnTo>
                  <a:lnTo>
                    <a:pt x="56600" y="81428"/>
                  </a:lnTo>
                  <a:lnTo>
                    <a:pt x="56566" y="80714"/>
                  </a:lnTo>
                  <a:lnTo>
                    <a:pt x="56516" y="79940"/>
                  </a:lnTo>
                  <a:lnTo>
                    <a:pt x="56482" y="79285"/>
                  </a:lnTo>
                  <a:lnTo>
                    <a:pt x="56364" y="77916"/>
                  </a:lnTo>
                  <a:lnTo>
                    <a:pt x="56195" y="75714"/>
                  </a:lnTo>
                  <a:close/>
                  <a:moveTo>
                    <a:pt x="50679" y="80714"/>
                  </a:moveTo>
                  <a:lnTo>
                    <a:pt x="51370" y="78511"/>
                  </a:lnTo>
                  <a:lnTo>
                    <a:pt x="51893" y="76726"/>
                  </a:lnTo>
                  <a:lnTo>
                    <a:pt x="52129" y="75892"/>
                  </a:lnTo>
                  <a:lnTo>
                    <a:pt x="52349" y="75119"/>
                  </a:lnTo>
                  <a:lnTo>
                    <a:pt x="52551" y="74345"/>
                  </a:lnTo>
                  <a:lnTo>
                    <a:pt x="52636" y="73988"/>
                  </a:lnTo>
                  <a:lnTo>
                    <a:pt x="52737" y="73511"/>
                  </a:lnTo>
                  <a:lnTo>
                    <a:pt x="52922" y="72797"/>
                  </a:lnTo>
                  <a:lnTo>
                    <a:pt x="53091" y="72023"/>
                  </a:lnTo>
                  <a:lnTo>
                    <a:pt x="53884" y="68333"/>
                  </a:lnTo>
                  <a:lnTo>
                    <a:pt x="54407" y="65952"/>
                  </a:lnTo>
                  <a:lnTo>
                    <a:pt x="54997" y="63095"/>
                  </a:lnTo>
                  <a:lnTo>
                    <a:pt x="55352" y="61488"/>
                  </a:lnTo>
                  <a:lnTo>
                    <a:pt x="55757" y="59642"/>
                  </a:lnTo>
                  <a:lnTo>
                    <a:pt x="56718" y="55357"/>
                  </a:lnTo>
                  <a:lnTo>
                    <a:pt x="56921" y="54345"/>
                  </a:lnTo>
                  <a:lnTo>
                    <a:pt x="57174" y="53392"/>
                  </a:lnTo>
                  <a:lnTo>
                    <a:pt x="57444" y="52440"/>
                  </a:lnTo>
                  <a:lnTo>
                    <a:pt x="57612" y="51964"/>
                  </a:lnTo>
                  <a:lnTo>
                    <a:pt x="57764" y="51607"/>
                  </a:lnTo>
                  <a:lnTo>
                    <a:pt x="57916" y="51250"/>
                  </a:lnTo>
                  <a:lnTo>
                    <a:pt x="58102" y="50892"/>
                  </a:lnTo>
                  <a:lnTo>
                    <a:pt x="58270" y="50595"/>
                  </a:lnTo>
                  <a:lnTo>
                    <a:pt x="58456" y="50357"/>
                  </a:lnTo>
                  <a:lnTo>
                    <a:pt x="58574" y="50238"/>
                  </a:lnTo>
                  <a:lnTo>
                    <a:pt x="58658" y="50059"/>
                  </a:lnTo>
                  <a:lnTo>
                    <a:pt x="58878" y="49940"/>
                  </a:lnTo>
                  <a:lnTo>
                    <a:pt x="58979" y="49880"/>
                  </a:lnTo>
                  <a:lnTo>
                    <a:pt x="59097" y="49880"/>
                  </a:lnTo>
                  <a:lnTo>
                    <a:pt x="59316" y="49821"/>
                  </a:lnTo>
                  <a:lnTo>
                    <a:pt x="59704" y="49880"/>
                  </a:lnTo>
                  <a:lnTo>
                    <a:pt x="60025" y="50000"/>
                  </a:lnTo>
                  <a:lnTo>
                    <a:pt x="60177" y="50059"/>
                  </a:lnTo>
                  <a:lnTo>
                    <a:pt x="60295" y="50238"/>
                  </a:lnTo>
                  <a:lnTo>
                    <a:pt x="60430" y="50297"/>
                  </a:lnTo>
                  <a:lnTo>
                    <a:pt x="60531" y="50476"/>
                  </a:lnTo>
                  <a:lnTo>
                    <a:pt x="60632" y="50595"/>
                  </a:lnTo>
                  <a:lnTo>
                    <a:pt x="60733" y="50773"/>
                  </a:lnTo>
                  <a:lnTo>
                    <a:pt x="60902" y="51130"/>
                  </a:lnTo>
                  <a:lnTo>
                    <a:pt x="61054" y="51488"/>
                  </a:lnTo>
                  <a:lnTo>
                    <a:pt x="61105" y="51726"/>
                  </a:lnTo>
                  <a:lnTo>
                    <a:pt x="61155" y="51904"/>
                  </a:lnTo>
                  <a:lnTo>
                    <a:pt x="61256" y="52380"/>
                  </a:lnTo>
                  <a:lnTo>
                    <a:pt x="61307" y="52797"/>
                  </a:lnTo>
                  <a:lnTo>
                    <a:pt x="61341" y="53035"/>
                  </a:lnTo>
                  <a:lnTo>
                    <a:pt x="61358" y="53273"/>
                  </a:lnTo>
                  <a:lnTo>
                    <a:pt x="61391" y="53750"/>
                  </a:lnTo>
                  <a:lnTo>
                    <a:pt x="61408" y="54583"/>
                  </a:lnTo>
                  <a:lnTo>
                    <a:pt x="61408" y="55357"/>
                  </a:lnTo>
                  <a:lnTo>
                    <a:pt x="61408" y="55714"/>
                  </a:lnTo>
                  <a:lnTo>
                    <a:pt x="61391" y="56130"/>
                  </a:lnTo>
                  <a:lnTo>
                    <a:pt x="61374" y="56428"/>
                  </a:lnTo>
                  <a:lnTo>
                    <a:pt x="61341" y="56845"/>
                  </a:lnTo>
                  <a:lnTo>
                    <a:pt x="61307" y="57202"/>
                  </a:lnTo>
                  <a:lnTo>
                    <a:pt x="61256" y="57619"/>
                  </a:lnTo>
                  <a:lnTo>
                    <a:pt x="61105" y="58452"/>
                  </a:lnTo>
                  <a:lnTo>
                    <a:pt x="60953" y="59285"/>
                  </a:lnTo>
                  <a:lnTo>
                    <a:pt x="60784" y="60059"/>
                  </a:lnTo>
                  <a:lnTo>
                    <a:pt x="60598" y="60892"/>
                  </a:lnTo>
                  <a:lnTo>
                    <a:pt x="60430" y="61666"/>
                  </a:lnTo>
                  <a:lnTo>
                    <a:pt x="59704" y="64523"/>
                  </a:lnTo>
                  <a:lnTo>
                    <a:pt x="59552" y="65119"/>
                  </a:lnTo>
                  <a:lnTo>
                    <a:pt x="59451" y="65654"/>
                  </a:lnTo>
                  <a:lnTo>
                    <a:pt x="59401" y="65892"/>
                  </a:lnTo>
                  <a:lnTo>
                    <a:pt x="59367" y="66130"/>
                  </a:lnTo>
                  <a:lnTo>
                    <a:pt x="59316" y="66488"/>
                  </a:lnTo>
                  <a:lnTo>
                    <a:pt x="59316" y="67380"/>
                  </a:lnTo>
                  <a:lnTo>
                    <a:pt x="59350" y="68214"/>
                  </a:lnTo>
                  <a:lnTo>
                    <a:pt x="59367" y="68988"/>
                  </a:lnTo>
                  <a:lnTo>
                    <a:pt x="59401" y="69702"/>
                  </a:lnTo>
                  <a:lnTo>
                    <a:pt x="59485" y="71190"/>
                  </a:lnTo>
                  <a:lnTo>
                    <a:pt x="59586" y="72619"/>
                  </a:lnTo>
                  <a:lnTo>
                    <a:pt x="59721" y="74107"/>
                  </a:lnTo>
                  <a:lnTo>
                    <a:pt x="59839" y="75654"/>
                  </a:lnTo>
                  <a:lnTo>
                    <a:pt x="59974" y="77380"/>
                  </a:lnTo>
                  <a:lnTo>
                    <a:pt x="60092" y="79345"/>
                  </a:lnTo>
                  <a:lnTo>
                    <a:pt x="60160" y="80416"/>
                  </a:lnTo>
                  <a:lnTo>
                    <a:pt x="60210" y="81547"/>
                  </a:lnTo>
                  <a:lnTo>
                    <a:pt x="60261" y="82738"/>
                  </a:lnTo>
                  <a:lnTo>
                    <a:pt x="60295" y="84107"/>
                  </a:lnTo>
                  <a:lnTo>
                    <a:pt x="60328" y="85476"/>
                  </a:lnTo>
                  <a:lnTo>
                    <a:pt x="60345" y="87083"/>
                  </a:lnTo>
                  <a:lnTo>
                    <a:pt x="60362" y="88750"/>
                  </a:lnTo>
                  <a:lnTo>
                    <a:pt x="60362" y="90535"/>
                  </a:lnTo>
                  <a:lnTo>
                    <a:pt x="60514" y="90119"/>
                  </a:lnTo>
                  <a:lnTo>
                    <a:pt x="60683" y="89821"/>
                  </a:lnTo>
                  <a:lnTo>
                    <a:pt x="60986" y="89166"/>
                  </a:lnTo>
                  <a:lnTo>
                    <a:pt x="61307" y="88511"/>
                  </a:lnTo>
                  <a:lnTo>
                    <a:pt x="61644" y="87976"/>
                  </a:lnTo>
                  <a:lnTo>
                    <a:pt x="63061" y="85595"/>
                  </a:lnTo>
                  <a:lnTo>
                    <a:pt x="63838" y="84345"/>
                  </a:lnTo>
                  <a:lnTo>
                    <a:pt x="63821" y="83571"/>
                  </a:lnTo>
                  <a:lnTo>
                    <a:pt x="63787" y="82738"/>
                  </a:lnTo>
                  <a:lnTo>
                    <a:pt x="63770" y="81964"/>
                  </a:lnTo>
                  <a:lnTo>
                    <a:pt x="63770" y="81190"/>
                  </a:lnTo>
                  <a:lnTo>
                    <a:pt x="63787" y="79583"/>
                  </a:lnTo>
                  <a:lnTo>
                    <a:pt x="63821" y="78750"/>
                  </a:lnTo>
                  <a:lnTo>
                    <a:pt x="63838" y="77857"/>
                  </a:lnTo>
                  <a:lnTo>
                    <a:pt x="63854" y="77023"/>
                  </a:lnTo>
                  <a:lnTo>
                    <a:pt x="63888" y="76130"/>
                  </a:lnTo>
                  <a:lnTo>
                    <a:pt x="63956" y="74345"/>
                  </a:lnTo>
                  <a:lnTo>
                    <a:pt x="64006" y="73452"/>
                  </a:lnTo>
                  <a:lnTo>
                    <a:pt x="64057" y="72559"/>
                  </a:lnTo>
                  <a:lnTo>
                    <a:pt x="64124" y="71666"/>
                  </a:lnTo>
                  <a:lnTo>
                    <a:pt x="64192" y="70833"/>
                  </a:lnTo>
                  <a:lnTo>
                    <a:pt x="64344" y="69047"/>
                  </a:lnTo>
                  <a:lnTo>
                    <a:pt x="64512" y="67321"/>
                  </a:lnTo>
                  <a:lnTo>
                    <a:pt x="64614" y="66428"/>
                  </a:lnTo>
                  <a:lnTo>
                    <a:pt x="64715" y="65595"/>
                  </a:lnTo>
                  <a:lnTo>
                    <a:pt x="64816" y="64702"/>
                  </a:lnTo>
                  <a:lnTo>
                    <a:pt x="64934" y="63869"/>
                  </a:lnTo>
                  <a:lnTo>
                    <a:pt x="65035" y="63035"/>
                  </a:lnTo>
                  <a:lnTo>
                    <a:pt x="65170" y="62261"/>
                  </a:lnTo>
                  <a:lnTo>
                    <a:pt x="65440" y="60714"/>
                  </a:lnTo>
                  <a:lnTo>
                    <a:pt x="65727" y="59107"/>
                  </a:lnTo>
                  <a:lnTo>
                    <a:pt x="65879" y="58392"/>
                  </a:lnTo>
                  <a:lnTo>
                    <a:pt x="66048" y="57738"/>
                  </a:lnTo>
                  <a:lnTo>
                    <a:pt x="66216" y="57023"/>
                  </a:lnTo>
                  <a:lnTo>
                    <a:pt x="66368" y="56369"/>
                  </a:lnTo>
                  <a:lnTo>
                    <a:pt x="66554" y="55714"/>
                  </a:lnTo>
                  <a:lnTo>
                    <a:pt x="66739" y="55119"/>
                  </a:lnTo>
                  <a:lnTo>
                    <a:pt x="66925" y="54523"/>
                  </a:lnTo>
                  <a:lnTo>
                    <a:pt x="67127" y="53988"/>
                  </a:lnTo>
                  <a:lnTo>
                    <a:pt x="67330" y="53452"/>
                  </a:lnTo>
                  <a:lnTo>
                    <a:pt x="67532" y="53035"/>
                  </a:lnTo>
                  <a:lnTo>
                    <a:pt x="67735" y="52500"/>
                  </a:lnTo>
                  <a:lnTo>
                    <a:pt x="67954" y="52083"/>
                  </a:lnTo>
                  <a:lnTo>
                    <a:pt x="68173" y="51666"/>
                  </a:lnTo>
                  <a:lnTo>
                    <a:pt x="68409" y="51309"/>
                  </a:lnTo>
                  <a:lnTo>
                    <a:pt x="68646" y="50952"/>
                  </a:lnTo>
                  <a:lnTo>
                    <a:pt x="68882" y="50714"/>
                  </a:lnTo>
                  <a:lnTo>
                    <a:pt x="69000" y="50595"/>
                  </a:lnTo>
                  <a:lnTo>
                    <a:pt x="69135" y="50476"/>
                  </a:lnTo>
                  <a:lnTo>
                    <a:pt x="69388" y="50297"/>
                  </a:lnTo>
                  <a:lnTo>
                    <a:pt x="69658" y="50059"/>
                  </a:lnTo>
                  <a:lnTo>
                    <a:pt x="69911" y="49940"/>
                  </a:lnTo>
                  <a:lnTo>
                    <a:pt x="70198" y="49880"/>
                  </a:lnTo>
                  <a:lnTo>
                    <a:pt x="70468" y="49880"/>
                  </a:lnTo>
                  <a:lnTo>
                    <a:pt x="70704" y="49880"/>
                  </a:lnTo>
                  <a:lnTo>
                    <a:pt x="70923" y="49940"/>
                  </a:lnTo>
                  <a:lnTo>
                    <a:pt x="71126" y="50000"/>
                  </a:lnTo>
                  <a:lnTo>
                    <a:pt x="71345" y="50119"/>
                  </a:lnTo>
                  <a:lnTo>
                    <a:pt x="71564" y="50297"/>
                  </a:lnTo>
                  <a:lnTo>
                    <a:pt x="71767" y="50476"/>
                  </a:lnTo>
                  <a:lnTo>
                    <a:pt x="71952" y="50714"/>
                  </a:lnTo>
                  <a:lnTo>
                    <a:pt x="72155" y="50892"/>
                  </a:lnTo>
                  <a:lnTo>
                    <a:pt x="72357" y="51250"/>
                  </a:lnTo>
                  <a:lnTo>
                    <a:pt x="72560" y="51488"/>
                  </a:lnTo>
                  <a:lnTo>
                    <a:pt x="72728" y="51845"/>
                  </a:lnTo>
                  <a:lnTo>
                    <a:pt x="72897" y="52202"/>
                  </a:lnTo>
                  <a:lnTo>
                    <a:pt x="73083" y="52559"/>
                  </a:lnTo>
                  <a:lnTo>
                    <a:pt x="73234" y="52916"/>
                  </a:lnTo>
                  <a:lnTo>
                    <a:pt x="73386" y="53392"/>
                  </a:lnTo>
                  <a:lnTo>
                    <a:pt x="73521" y="53809"/>
                  </a:lnTo>
                  <a:lnTo>
                    <a:pt x="73673" y="54345"/>
                  </a:lnTo>
                  <a:lnTo>
                    <a:pt x="73825" y="54880"/>
                  </a:lnTo>
                  <a:lnTo>
                    <a:pt x="73943" y="55357"/>
                  </a:lnTo>
                  <a:lnTo>
                    <a:pt x="74044" y="55952"/>
                  </a:lnTo>
                  <a:lnTo>
                    <a:pt x="74162" y="56488"/>
                  </a:lnTo>
                  <a:lnTo>
                    <a:pt x="74264" y="57142"/>
                  </a:lnTo>
                  <a:lnTo>
                    <a:pt x="74365" y="57738"/>
                  </a:lnTo>
                  <a:lnTo>
                    <a:pt x="74449" y="58392"/>
                  </a:lnTo>
                  <a:lnTo>
                    <a:pt x="74517" y="59047"/>
                  </a:lnTo>
                  <a:lnTo>
                    <a:pt x="74584" y="59761"/>
                  </a:lnTo>
                  <a:lnTo>
                    <a:pt x="74652" y="60416"/>
                  </a:lnTo>
                  <a:lnTo>
                    <a:pt x="74685" y="61190"/>
                  </a:lnTo>
                  <a:lnTo>
                    <a:pt x="74719" y="61964"/>
                  </a:lnTo>
                  <a:lnTo>
                    <a:pt x="74753" y="62738"/>
                  </a:lnTo>
                  <a:lnTo>
                    <a:pt x="74753" y="63095"/>
                  </a:lnTo>
                  <a:lnTo>
                    <a:pt x="74770" y="63511"/>
                  </a:lnTo>
                  <a:lnTo>
                    <a:pt x="74770" y="64345"/>
                  </a:lnTo>
                  <a:lnTo>
                    <a:pt x="74770" y="65238"/>
                  </a:lnTo>
                  <a:lnTo>
                    <a:pt x="74736" y="66130"/>
                  </a:lnTo>
                  <a:lnTo>
                    <a:pt x="74719" y="66547"/>
                  </a:lnTo>
                  <a:lnTo>
                    <a:pt x="74702" y="66964"/>
                  </a:lnTo>
                  <a:lnTo>
                    <a:pt x="74652" y="67916"/>
                  </a:lnTo>
                  <a:lnTo>
                    <a:pt x="74567" y="68809"/>
                  </a:lnTo>
                  <a:lnTo>
                    <a:pt x="74483" y="69702"/>
                  </a:lnTo>
                  <a:lnTo>
                    <a:pt x="74449" y="70178"/>
                  </a:lnTo>
                  <a:lnTo>
                    <a:pt x="74398" y="70595"/>
                  </a:lnTo>
                  <a:lnTo>
                    <a:pt x="74264" y="71488"/>
                  </a:lnTo>
                  <a:lnTo>
                    <a:pt x="74145" y="72380"/>
                  </a:lnTo>
                  <a:lnTo>
                    <a:pt x="73994" y="73273"/>
                  </a:lnTo>
                  <a:lnTo>
                    <a:pt x="73842" y="74107"/>
                  </a:lnTo>
                  <a:lnTo>
                    <a:pt x="73673" y="75000"/>
                  </a:lnTo>
                  <a:lnTo>
                    <a:pt x="73487" y="75833"/>
                  </a:lnTo>
                  <a:lnTo>
                    <a:pt x="73319" y="76666"/>
                  </a:lnTo>
                  <a:lnTo>
                    <a:pt x="73099" y="77500"/>
                  </a:lnTo>
                  <a:lnTo>
                    <a:pt x="72998" y="77857"/>
                  </a:lnTo>
                  <a:lnTo>
                    <a:pt x="72880" y="78214"/>
                  </a:lnTo>
                  <a:lnTo>
                    <a:pt x="72661" y="78988"/>
                  </a:lnTo>
                  <a:lnTo>
                    <a:pt x="72425" y="79761"/>
                  </a:lnTo>
                  <a:lnTo>
                    <a:pt x="72172" y="80535"/>
                  </a:lnTo>
                  <a:lnTo>
                    <a:pt x="71919" y="81250"/>
                  </a:lnTo>
                  <a:lnTo>
                    <a:pt x="71784" y="81607"/>
                  </a:lnTo>
                  <a:lnTo>
                    <a:pt x="71649" y="81904"/>
                  </a:lnTo>
                  <a:lnTo>
                    <a:pt x="71362" y="82619"/>
                  </a:lnTo>
                  <a:lnTo>
                    <a:pt x="71075" y="83273"/>
                  </a:lnTo>
                  <a:lnTo>
                    <a:pt x="70788" y="83869"/>
                  </a:lnTo>
                  <a:lnTo>
                    <a:pt x="70485" y="84523"/>
                  </a:lnTo>
                  <a:lnTo>
                    <a:pt x="70164" y="85119"/>
                  </a:lnTo>
                  <a:lnTo>
                    <a:pt x="69827" y="85595"/>
                  </a:lnTo>
                  <a:lnTo>
                    <a:pt x="69506" y="86130"/>
                  </a:lnTo>
                  <a:lnTo>
                    <a:pt x="69185" y="86547"/>
                  </a:lnTo>
                  <a:lnTo>
                    <a:pt x="68848" y="87023"/>
                  </a:lnTo>
                  <a:lnTo>
                    <a:pt x="68494" y="87380"/>
                  </a:lnTo>
                  <a:lnTo>
                    <a:pt x="68140" y="87797"/>
                  </a:lnTo>
                  <a:lnTo>
                    <a:pt x="68258" y="88511"/>
                  </a:lnTo>
                  <a:lnTo>
                    <a:pt x="68393" y="89226"/>
                  </a:lnTo>
                  <a:lnTo>
                    <a:pt x="68629" y="90357"/>
                  </a:lnTo>
                  <a:lnTo>
                    <a:pt x="68730" y="90892"/>
                  </a:lnTo>
                  <a:lnTo>
                    <a:pt x="68865" y="91309"/>
                  </a:lnTo>
                  <a:lnTo>
                    <a:pt x="68983" y="91666"/>
                  </a:lnTo>
                  <a:lnTo>
                    <a:pt x="69118" y="91964"/>
                  </a:lnTo>
                  <a:lnTo>
                    <a:pt x="69236" y="92261"/>
                  </a:lnTo>
                  <a:lnTo>
                    <a:pt x="69371" y="92500"/>
                  </a:lnTo>
                  <a:lnTo>
                    <a:pt x="69489" y="92678"/>
                  </a:lnTo>
                  <a:lnTo>
                    <a:pt x="69624" y="92797"/>
                  </a:lnTo>
                  <a:lnTo>
                    <a:pt x="69692" y="92857"/>
                  </a:lnTo>
                  <a:lnTo>
                    <a:pt x="69759" y="92916"/>
                  </a:lnTo>
                  <a:lnTo>
                    <a:pt x="69911" y="92976"/>
                  </a:lnTo>
                  <a:lnTo>
                    <a:pt x="70046" y="93035"/>
                  </a:lnTo>
                  <a:lnTo>
                    <a:pt x="70198" y="93035"/>
                  </a:lnTo>
                  <a:lnTo>
                    <a:pt x="70451" y="92976"/>
                  </a:lnTo>
                  <a:lnTo>
                    <a:pt x="70704" y="92916"/>
                  </a:lnTo>
                  <a:lnTo>
                    <a:pt x="70957" y="92857"/>
                  </a:lnTo>
                  <a:lnTo>
                    <a:pt x="71227" y="92678"/>
                  </a:lnTo>
                  <a:lnTo>
                    <a:pt x="71480" y="92500"/>
                  </a:lnTo>
                  <a:lnTo>
                    <a:pt x="71750" y="92202"/>
                  </a:lnTo>
                  <a:lnTo>
                    <a:pt x="72003" y="91964"/>
                  </a:lnTo>
                  <a:lnTo>
                    <a:pt x="72290" y="91666"/>
                  </a:lnTo>
                  <a:lnTo>
                    <a:pt x="72813" y="90892"/>
                  </a:lnTo>
                  <a:lnTo>
                    <a:pt x="73083" y="90535"/>
                  </a:lnTo>
                  <a:lnTo>
                    <a:pt x="73353" y="90059"/>
                  </a:lnTo>
                  <a:lnTo>
                    <a:pt x="73876" y="89166"/>
                  </a:lnTo>
                  <a:lnTo>
                    <a:pt x="74145" y="88690"/>
                  </a:lnTo>
                  <a:lnTo>
                    <a:pt x="74398" y="88154"/>
                  </a:lnTo>
                  <a:lnTo>
                    <a:pt x="74905" y="87142"/>
                  </a:lnTo>
                  <a:lnTo>
                    <a:pt x="75411" y="86011"/>
                  </a:lnTo>
                  <a:lnTo>
                    <a:pt x="75866" y="84880"/>
                  </a:lnTo>
                  <a:lnTo>
                    <a:pt x="76102" y="84285"/>
                  </a:lnTo>
                  <a:lnTo>
                    <a:pt x="76339" y="83630"/>
                  </a:lnTo>
                  <a:lnTo>
                    <a:pt x="76845" y="82261"/>
                  </a:lnTo>
                  <a:lnTo>
                    <a:pt x="77317" y="80892"/>
                  </a:lnTo>
                  <a:lnTo>
                    <a:pt x="77418" y="77619"/>
                  </a:lnTo>
                  <a:lnTo>
                    <a:pt x="77536" y="74226"/>
                  </a:lnTo>
                  <a:lnTo>
                    <a:pt x="77638" y="71666"/>
                  </a:lnTo>
                  <a:lnTo>
                    <a:pt x="77739" y="69166"/>
                  </a:lnTo>
                  <a:lnTo>
                    <a:pt x="77857" y="66666"/>
                  </a:lnTo>
                  <a:lnTo>
                    <a:pt x="77975" y="64285"/>
                  </a:lnTo>
                  <a:lnTo>
                    <a:pt x="78211" y="59821"/>
                  </a:lnTo>
                  <a:lnTo>
                    <a:pt x="78346" y="57857"/>
                  </a:lnTo>
                  <a:lnTo>
                    <a:pt x="78447" y="56071"/>
                  </a:lnTo>
                  <a:lnTo>
                    <a:pt x="78498" y="55416"/>
                  </a:lnTo>
                  <a:lnTo>
                    <a:pt x="78566" y="54761"/>
                  </a:lnTo>
                  <a:lnTo>
                    <a:pt x="78633" y="54226"/>
                  </a:lnTo>
                  <a:lnTo>
                    <a:pt x="78717" y="53630"/>
                  </a:lnTo>
                  <a:lnTo>
                    <a:pt x="78819" y="53095"/>
                  </a:lnTo>
                  <a:lnTo>
                    <a:pt x="78920" y="52559"/>
                  </a:lnTo>
                  <a:lnTo>
                    <a:pt x="79021" y="52142"/>
                  </a:lnTo>
                  <a:lnTo>
                    <a:pt x="79156" y="51607"/>
                  </a:lnTo>
                  <a:lnTo>
                    <a:pt x="79207" y="51428"/>
                  </a:lnTo>
                  <a:lnTo>
                    <a:pt x="79274" y="51250"/>
                  </a:lnTo>
                  <a:lnTo>
                    <a:pt x="79426" y="50833"/>
                  </a:lnTo>
                  <a:lnTo>
                    <a:pt x="79510" y="50654"/>
                  </a:lnTo>
                  <a:lnTo>
                    <a:pt x="79578" y="50535"/>
                  </a:lnTo>
                  <a:lnTo>
                    <a:pt x="79763" y="50297"/>
                  </a:lnTo>
                  <a:lnTo>
                    <a:pt x="79831" y="50238"/>
                  </a:lnTo>
                  <a:lnTo>
                    <a:pt x="79949" y="50059"/>
                  </a:lnTo>
                  <a:lnTo>
                    <a:pt x="80134" y="49940"/>
                  </a:lnTo>
                  <a:lnTo>
                    <a:pt x="80337" y="49880"/>
                  </a:lnTo>
                  <a:lnTo>
                    <a:pt x="80539" y="49821"/>
                  </a:lnTo>
                  <a:lnTo>
                    <a:pt x="80759" y="49880"/>
                  </a:lnTo>
                  <a:lnTo>
                    <a:pt x="80860" y="49880"/>
                  </a:lnTo>
                  <a:lnTo>
                    <a:pt x="80961" y="49940"/>
                  </a:lnTo>
                  <a:lnTo>
                    <a:pt x="81130" y="50059"/>
                  </a:lnTo>
                  <a:lnTo>
                    <a:pt x="81299" y="50357"/>
                  </a:lnTo>
                  <a:lnTo>
                    <a:pt x="81450" y="50595"/>
                  </a:lnTo>
                  <a:lnTo>
                    <a:pt x="81518" y="50714"/>
                  </a:lnTo>
                  <a:lnTo>
                    <a:pt x="81568" y="50892"/>
                  </a:lnTo>
                  <a:lnTo>
                    <a:pt x="81670" y="51309"/>
                  </a:lnTo>
                  <a:lnTo>
                    <a:pt x="81737" y="51547"/>
                  </a:lnTo>
                  <a:lnTo>
                    <a:pt x="81788" y="51726"/>
                  </a:lnTo>
                  <a:lnTo>
                    <a:pt x="81855" y="52261"/>
                  </a:lnTo>
                  <a:lnTo>
                    <a:pt x="81889" y="52500"/>
                  </a:lnTo>
                  <a:lnTo>
                    <a:pt x="81923" y="52738"/>
                  </a:lnTo>
                  <a:lnTo>
                    <a:pt x="81990" y="53333"/>
                  </a:lnTo>
                  <a:lnTo>
                    <a:pt x="82041" y="53988"/>
                  </a:lnTo>
                  <a:lnTo>
                    <a:pt x="82075" y="54583"/>
                  </a:lnTo>
                  <a:lnTo>
                    <a:pt x="82091" y="55297"/>
                  </a:lnTo>
                  <a:lnTo>
                    <a:pt x="82108" y="56071"/>
                  </a:lnTo>
                  <a:lnTo>
                    <a:pt x="82125" y="56845"/>
                  </a:lnTo>
                  <a:lnTo>
                    <a:pt x="82108" y="57857"/>
                  </a:lnTo>
                  <a:lnTo>
                    <a:pt x="82075" y="59166"/>
                  </a:lnTo>
                  <a:lnTo>
                    <a:pt x="82024" y="60714"/>
                  </a:lnTo>
                  <a:lnTo>
                    <a:pt x="81940" y="62440"/>
                  </a:lnTo>
                  <a:lnTo>
                    <a:pt x="81788" y="66011"/>
                  </a:lnTo>
                  <a:lnTo>
                    <a:pt x="81636" y="69523"/>
                  </a:lnTo>
                  <a:lnTo>
                    <a:pt x="81518" y="72261"/>
                  </a:lnTo>
                  <a:lnTo>
                    <a:pt x="81484" y="73273"/>
                  </a:lnTo>
                  <a:lnTo>
                    <a:pt x="81467" y="73869"/>
                  </a:lnTo>
                  <a:lnTo>
                    <a:pt x="81788" y="73869"/>
                  </a:lnTo>
                  <a:lnTo>
                    <a:pt x="82108" y="71845"/>
                  </a:lnTo>
                  <a:lnTo>
                    <a:pt x="82598" y="68571"/>
                  </a:lnTo>
                  <a:lnTo>
                    <a:pt x="83188" y="64642"/>
                  </a:lnTo>
                  <a:lnTo>
                    <a:pt x="83778" y="60714"/>
                  </a:lnTo>
                  <a:lnTo>
                    <a:pt x="84048" y="58988"/>
                  </a:lnTo>
                  <a:lnTo>
                    <a:pt x="84285" y="57380"/>
                  </a:lnTo>
                  <a:lnTo>
                    <a:pt x="84639" y="55297"/>
                  </a:lnTo>
                  <a:lnTo>
                    <a:pt x="84774" y="54523"/>
                  </a:lnTo>
                  <a:lnTo>
                    <a:pt x="84926" y="53809"/>
                  </a:lnTo>
                  <a:lnTo>
                    <a:pt x="84976" y="53511"/>
                  </a:lnTo>
                  <a:lnTo>
                    <a:pt x="85044" y="53214"/>
                  </a:lnTo>
                  <a:lnTo>
                    <a:pt x="85212" y="52619"/>
                  </a:lnTo>
                  <a:lnTo>
                    <a:pt x="85347" y="52142"/>
                  </a:lnTo>
                  <a:lnTo>
                    <a:pt x="85516" y="51666"/>
                  </a:lnTo>
                  <a:lnTo>
                    <a:pt x="85685" y="51309"/>
                  </a:lnTo>
                  <a:lnTo>
                    <a:pt x="85837" y="50952"/>
                  </a:lnTo>
                  <a:lnTo>
                    <a:pt x="86005" y="50714"/>
                  </a:lnTo>
                  <a:lnTo>
                    <a:pt x="86191" y="50476"/>
                  </a:lnTo>
                  <a:lnTo>
                    <a:pt x="86360" y="50297"/>
                  </a:lnTo>
                  <a:lnTo>
                    <a:pt x="86545" y="50119"/>
                  </a:lnTo>
                  <a:lnTo>
                    <a:pt x="86748" y="50000"/>
                  </a:lnTo>
                  <a:lnTo>
                    <a:pt x="86916" y="49880"/>
                  </a:lnTo>
                  <a:lnTo>
                    <a:pt x="87119" y="49821"/>
                  </a:lnTo>
                  <a:lnTo>
                    <a:pt x="87321" y="49821"/>
                  </a:lnTo>
                  <a:lnTo>
                    <a:pt x="87541" y="49880"/>
                  </a:lnTo>
                  <a:lnTo>
                    <a:pt x="87709" y="50000"/>
                  </a:lnTo>
                  <a:lnTo>
                    <a:pt x="87811" y="50059"/>
                  </a:lnTo>
                  <a:lnTo>
                    <a:pt x="87895" y="50238"/>
                  </a:lnTo>
                  <a:lnTo>
                    <a:pt x="87979" y="50297"/>
                  </a:lnTo>
                  <a:lnTo>
                    <a:pt x="88064" y="50476"/>
                  </a:lnTo>
                  <a:lnTo>
                    <a:pt x="88148" y="50595"/>
                  </a:lnTo>
                  <a:lnTo>
                    <a:pt x="88215" y="50773"/>
                  </a:lnTo>
                  <a:lnTo>
                    <a:pt x="88367" y="51250"/>
                  </a:lnTo>
                  <a:lnTo>
                    <a:pt x="88435" y="51428"/>
                  </a:lnTo>
                  <a:lnTo>
                    <a:pt x="88502" y="51666"/>
                  </a:lnTo>
                  <a:lnTo>
                    <a:pt x="88570" y="51964"/>
                  </a:lnTo>
                  <a:lnTo>
                    <a:pt x="88637" y="52261"/>
                  </a:lnTo>
                  <a:lnTo>
                    <a:pt x="88738" y="52857"/>
                  </a:lnTo>
                  <a:lnTo>
                    <a:pt x="88840" y="53571"/>
                  </a:lnTo>
                  <a:lnTo>
                    <a:pt x="88890" y="53988"/>
                  </a:lnTo>
                  <a:lnTo>
                    <a:pt x="88924" y="54345"/>
                  </a:lnTo>
                  <a:lnTo>
                    <a:pt x="88958" y="54702"/>
                  </a:lnTo>
                  <a:lnTo>
                    <a:pt x="88991" y="55178"/>
                  </a:lnTo>
                  <a:lnTo>
                    <a:pt x="89042" y="56011"/>
                  </a:lnTo>
                  <a:lnTo>
                    <a:pt x="89093" y="56964"/>
                  </a:lnTo>
                  <a:lnTo>
                    <a:pt x="89110" y="57916"/>
                  </a:lnTo>
                  <a:lnTo>
                    <a:pt x="89126" y="58988"/>
                  </a:lnTo>
                  <a:lnTo>
                    <a:pt x="89110" y="59345"/>
                  </a:lnTo>
                  <a:lnTo>
                    <a:pt x="89110" y="59821"/>
                  </a:lnTo>
                  <a:lnTo>
                    <a:pt x="89042" y="61071"/>
                  </a:lnTo>
                  <a:lnTo>
                    <a:pt x="88857" y="64702"/>
                  </a:lnTo>
                  <a:lnTo>
                    <a:pt x="88603" y="69226"/>
                  </a:lnTo>
                  <a:lnTo>
                    <a:pt x="88469" y="71785"/>
                  </a:lnTo>
                  <a:lnTo>
                    <a:pt x="88350" y="74285"/>
                  </a:lnTo>
                  <a:lnTo>
                    <a:pt x="88300" y="75654"/>
                  </a:lnTo>
                  <a:lnTo>
                    <a:pt x="88232" y="76904"/>
                  </a:lnTo>
                  <a:lnTo>
                    <a:pt x="88148" y="79464"/>
                  </a:lnTo>
                  <a:lnTo>
                    <a:pt x="88097" y="81904"/>
                  </a:lnTo>
                  <a:lnTo>
                    <a:pt x="88097" y="83095"/>
                  </a:lnTo>
                  <a:lnTo>
                    <a:pt x="88080" y="84166"/>
                  </a:lnTo>
                  <a:lnTo>
                    <a:pt x="88097" y="85059"/>
                  </a:lnTo>
                  <a:lnTo>
                    <a:pt x="88097" y="85892"/>
                  </a:lnTo>
                  <a:lnTo>
                    <a:pt x="88114" y="86607"/>
                  </a:lnTo>
                  <a:lnTo>
                    <a:pt x="88148" y="87380"/>
                  </a:lnTo>
                  <a:lnTo>
                    <a:pt x="88182" y="88095"/>
                  </a:lnTo>
                  <a:lnTo>
                    <a:pt x="88215" y="88809"/>
                  </a:lnTo>
                  <a:lnTo>
                    <a:pt x="88266" y="89404"/>
                  </a:lnTo>
                  <a:lnTo>
                    <a:pt x="88334" y="90059"/>
                  </a:lnTo>
                  <a:lnTo>
                    <a:pt x="88401" y="90595"/>
                  </a:lnTo>
                  <a:lnTo>
                    <a:pt x="88435" y="90833"/>
                  </a:lnTo>
                  <a:lnTo>
                    <a:pt x="88469" y="91011"/>
                  </a:lnTo>
                  <a:lnTo>
                    <a:pt x="88570" y="91488"/>
                  </a:lnTo>
                  <a:lnTo>
                    <a:pt x="88654" y="91785"/>
                  </a:lnTo>
                  <a:lnTo>
                    <a:pt x="88755" y="92023"/>
                  </a:lnTo>
                  <a:lnTo>
                    <a:pt x="88823" y="92083"/>
                  </a:lnTo>
                  <a:lnTo>
                    <a:pt x="88873" y="92202"/>
                  </a:lnTo>
                  <a:lnTo>
                    <a:pt x="88991" y="92261"/>
                  </a:lnTo>
                  <a:lnTo>
                    <a:pt x="89076" y="92380"/>
                  </a:lnTo>
                  <a:lnTo>
                    <a:pt x="89143" y="92380"/>
                  </a:lnTo>
                  <a:lnTo>
                    <a:pt x="89261" y="92261"/>
                  </a:lnTo>
                  <a:lnTo>
                    <a:pt x="89396" y="92202"/>
                  </a:lnTo>
                  <a:lnTo>
                    <a:pt x="89531" y="92023"/>
                  </a:lnTo>
                  <a:lnTo>
                    <a:pt x="89700" y="91845"/>
                  </a:lnTo>
                  <a:lnTo>
                    <a:pt x="89869" y="91547"/>
                  </a:lnTo>
                  <a:lnTo>
                    <a:pt x="90021" y="91190"/>
                  </a:lnTo>
                  <a:lnTo>
                    <a:pt x="90392" y="90416"/>
                  </a:lnTo>
                  <a:lnTo>
                    <a:pt x="90763" y="89583"/>
                  </a:lnTo>
                  <a:lnTo>
                    <a:pt x="90948" y="89047"/>
                  </a:lnTo>
                  <a:lnTo>
                    <a:pt x="91134" y="88511"/>
                  </a:lnTo>
                  <a:lnTo>
                    <a:pt x="91893" y="86309"/>
                  </a:lnTo>
                  <a:lnTo>
                    <a:pt x="92349" y="84880"/>
                  </a:lnTo>
                  <a:lnTo>
                    <a:pt x="92247" y="82857"/>
                  </a:lnTo>
                  <a:lnTo>
                    <a:pt x="92163" y="81130"/>
                  </a:lnTo>
                  <a:lnTo>
                    <a:pt x="92113" y="79166"/>
                  </a:lnTo>
                  <a:lnTo>
                    <a:pt x="92062" y="77261"/>
                  </a:lnTo>
                  <a:lnTo>
                    <a:pt x="92011" y="75297"/>
                  </a:lnTo>
                  <a:lnTo>
                    <a:pt x="91978" y="73273"/>
                  </a:lnTo>
                  <a:lnTo>
                    <a:pt x="91944" y="71190"/>
                  </a:lnTo>
                  <a:lnTo>
                    <a:pt x="91927" y="70178"/>
                  </a:lnTo>
                  <a:lnTo>
                    <a:pt x="91927" y="69107"/>
                  </a:lnTo>
                  <a:lnTo>
                    <a:pt x="91927" y="66845"/>
                  </a:lnTo>
                  <a:lnTo>
                    <a:pt x="91927" y="65119"/>
                  </a:lnTo>
                  <a:lnTo>
                    <a:pt x="91944" y="63333"/>
                  </a:lnTo>
                  <a:lnTo>
                    <a:pt x="91978" y="61369"/>
                  </a:lnTo>
                  <a:lnTo>
                    <a:pt x="92011" y="59464"/>
                  </a:lnTo>
                  <a:lnTo>
                    <a:pt x="92062" y="57500"/>
                  </a:lnTo>
                  <a:lnTo>
                    <a:pt x="92113" y="55535"/>
                  </a:lnTo>
                  <a:lnTo>
                    <a:pt x="92163" y="53630"/>
                  </a:lnTo>
                  <a:lnTo>
                    <a:pt x="92247" y="51666"/>
                  </a:lnTo>
                  <a:lnTo>
                    <a:pt x="91809" y="51488"/>
                  </a:lnTo>
                  <a:lnTo>
                    <a:pt x="91488" y="51250"/>
                  </a:lnTo>
                  <a:lnTo>
                    <a:pt x="91202" y="51011"/>
                  </a:lnTo>
                  <a:lnTo>
                    <a:pt x="90898" y="50833"/>
                  </a:lnTo>
                  <a:lnTo>
                    <a:pt x="90560" y="50654"/>
                  </a:lnTo>
                  <a:lnTo>
                    <a:pt x="90139" y="50416"/>
                  </a:lnTo>
                  <a:lnTo>
                    <a:pt x="89565" y="50119"/>
                  </a:lnTo>
                  <a:lnTo>
                    <a:pt x="88772" y="49821"/>
                  </a:lnTo>
                  <a:lnTo>
                    <a:pt x="88603" y="49702"/>
                  </a:lnTo>
                  <a:lnTo>
                    <a:pt x="88435" y="49583"/>
                  </a:lnTo>
                  <a:lnTo>
                    <a:pt x="88367" y="49523"/>
                  </a:lnTo>
                  <a:lnTo>
                    <a:pt x="88300" y="49404"/>
                  </a:lnTo>
                  <a:lnTo>
                    <a:pt x="88232" y="49345"/>
                  </a:lnTo>
                  <a:lnTo>
                    <a:pt x="88182" y="49166"/>
                  </a:lnTo>
                  <a:lnTo>
                    <a:pt x="88080" y="48928"/>
                  </a:lnTo>
                  <a:lnTo>
                    <a:pt x="87979" y="48630"/>
                  </a:lnTo>
                  <a:lnTo>
                    <a:pt x="87912" y="48392"/>
                  </a:lnTo>
                  <a:lnTo>
                    <a:pt x="87861" y="48035"/>
                  </a:lnTo>
                  <a:lnTo>
                    <a:pt x="87827" y="47678"/>
                  </a:lnTo>
                  <a:lnTo>
                    <a:pt x="87794" y="47380"/>
                  </a:lnTo>
                  <a:lnTo>
                    <a:pt x="87777" y="46964"/>
                  </a:lnTo>
                  <a:lnTo>
                    <a:pt x="87760" y="46666"/>
                  </a:lnTo>
                  <a:lnTo>
                    <a:pt x="87726" y="45357"/>
                  </a:lnTo>
                  <a:lnTo>
                    <a:pt x="87726" y="45119"/>
                  </a:lnTo>
                  <a:lnTo>
                    <a:pt x="87760" y="44880"/>
                  </a:lnTo>
                  <a:lnTo>
                    <a:pt x="87794" y="44642"/>
                  </a:lnTo>
                  <a:lnTo>
                    <a:pt x="87827" y="44345"/>
                  </a:lnTo>
                  <a:lnTo>
                    <a:pt x="87861" y="44166"/>
                  </a:lnTo>
                  <a:lnTo>
                    <a:pt x="87912" y="43988"/>
                  </a:lnTo>
                  <a:lnTo>
                    <a:pt x="87979" y="43809"/>
                  </a:lnTo>
                  <a:lnTo>
                    <a:pt x="88064" y="43690"/>
                  </a:lnTo>
                  <a:lnTo>
                    <a:pt x="88215" y="43333"/>
                  </a:lnTo>
                  <a:lnTo>
                    <a:pt x="88334" y="43214"/>
                  </a:lnTo>
                  <a:lnTo>
                    <a:pt x="88418" y="43095"/>
                  </a:lnTo>
                  <a:lnTo>
                    <a:pt x="88637" y="42916"/>
                  </a:lnTo>
                  <a:lnTo>
                    <a:pt x="88873" y="42738"/>
                  </a:lnTo>
                  <a:lnTo>
                    <a:pt x="89126" y="42559"/>
                  </a:lnTo>
                  <a:lnTo>
                    <a:pt x="89396" y="42500"/>
                  </a:lnTo>
                  <a:lnTo>
                    <a:pt x="89683" y="42440"/>
                  </a:lnTo>
                  <a:lnTo>
                    <a:pt x="89970" y="42380"/>
                  </a:lnTo>
                  <a:lnTo>
                    <a:pt x="90560" y="42380"/>
                  </a:lnTo>
                  <a:lnTo>
                    <a:pt x="91117" y="42440"/>
                  </a:lnTo>
                  <a:lnTo>
                    <a:pt x="92096" y="42500"/>
                  </a:lnTo>
                  <a:lnTo>
                    <a:pt x="92467" y="42500"/>
                  </a:lnTo>
                  <a:lnTo>
                    <a:pt x="92602" y="42500"/>
                  </a:lnTo>
                  <a:lnTo>
                    <a:pt x="92686" y="42440"/>
                  </a:lnTo>
                  <a:lnTo>
                    <a:pt x="92821" y="40476"/>
                  </a:lnTo>
                  <a:lnTo>
                    <a:pt x="92922" y="38571"/>
                  </a:lnTo>
                  <a:lnTo>
                    <a:pt x="93074" y="36666"/>
                  </a:lnTo>
                  <a:lnTo>
                    <a:pt x="93192" y="34761"/>
                  </a:lnTo>
                  <a:lnTo>
                    <a:pt x="93344" y="32916"/>
                  </a:lnTo>
                  <a:lnTo>
                    <a:pt x="93496" y="31011"/>
                  </a:lnTo>
                  <a:lnTo>
                    <a:pt x="93648" y="29166"/>
                  </a:lnTo>
                  <a:lnTo>
                    <a:pt x="93833" y="27321"/>
                  </a:lnTo>
                  <a:lnTo>
                    <a:pt x="93985" y="25535"/>
                  </a:lnTo>
                  <a:lnTo>
                    <a:pt x="94171" y="23750"/>
                  </a:lnTo>
                  <a:lnTo>
                    <a:pt x="94356" y="22142"/>
                  </a:lnTo>
                  <a:lnTo>
                    <a:pt x="94542" y="20476"/>
                  </a:lnTo>
                  <a:lnTo>
                    <a:pt x="94727" y="18869"/>
                  </a:lnTo>
                  <a:lnTo>
                    <a:pt x="94930" y="17261"/>
                  </a:lnTo>
                  <a:lnTo>
                    <a:pt x="95149" y="15833"/>
                  </a:lnTo>
                  <a:lnTo>
                    <a:pt x="95335" y="14345"/>
                  </a:lnTo>
                  <a:lnTo>
                    <a:pt x="95554" y="12976"/>
                  </a:lnTo>
                  <a:lnTo>
                    <a:pt x="95773" y="11607"/>
                  </a:lnTo>
                  <a:lnTo>
                    <a:pt x="95993" y="10416"/>
                  </a:lnTo>
                  <a:lnTo>
                    <a:pt x="96229" y="9226"/>
                  </a:lnTo>
                  <a:lnTo>
                    <a:pt x="96465" y="8154"/>
                  </a:lnTo>
                  <a:lnTo>
                    <a:pt x="96684" y="7142"/>
                  </a:lnTo>
                  <a:lnTo>
                    <a:pt x="96938" y="6130"/>
                  </a:lnTo>
                  <a:lnTo>
                    <a:pt x="97056" y="5654"/>
                  </a:lnTo>
                  <a:lnTo>
                    <a:pt x="97174" y="5238"/>
                  </a:lnTo>
                  <a:lnTo>
                    <a:pt x="97427" y="4464"/>
                  </a:lnTo>
                  <a:lnTo>
                    <a:pt x="97680" y="3750"/>
                  </a:lnTo>
                  <a:lnTo>
                    <a:pt x="97815" y="3452"/>
                  </a:lnTo>
                  <a:lnTo>
                    <a:pt x="97950" y="3095"/>
                  </a:lnTo>
                  <a:lnTo>
                    <a:pt x="98085" y="2857"/>
                  </a:lnTo>
                  <a:lnTo>
                    <a:pt x="98203" y="2678"/>
                  </a:lnTo>
                  <a:lnTo>
                    <a:pt x="98473" y="2261"/>
                  </a:lnTo>
                  <a:lnTo>
                    <a:pt x="98608" y="2083"/>
                  </a:lnTo>
                  <a:lnTo>
                    <a:pt x="98726" y="2023"/>
                  </a:lnTo>
                  <a:lnTo>
                    <a:pt x="98878" y="1904"/>
                  </a:lnTo>
                  <a:lnTo>
                    <a:pt x="98996" y="1845"/>
                  </a:lnTo>
                  <a:lnTo>
                    <a:pt x="99283" y="1785"/>
                  </a:lnTo>
                  <a:lnTo>
                    <a:pt x="99451" y="1845"/>
                  </a:lnTo>
                  <a:lnTo>
                    <a:pt x="99637" y="1904"/>
                  </a:lnTo>
                  <a:lnTo>
                    <a:pt x="99789" y="1964"/>
                  </a:lnTo>
                  <a:lnTo>
                    <a:pt x="99957" y="2142"/>
                  </a:lnTo>
                  <a:lnTo>
                    <a:pt x="100126" y="2380"/>
                  </a:lnTo>
                  <a:lnTo>
                    <a:pt x="100261" y="2559"/>
                  </a:lnTo>
                  <a:lnTo>
                    <a:pt x="100430" y="2857"/>
                  </a:lnTo>
                  <a:lnTo>
                    <a:pt x="100565" y="3154"/>
                  </a:lnTo>
                  <a:lnTo>
                    <a:pt x="100716" y="3571"/>
                  </a:lnTo>
                  <a:lnTo>
                    <a:pt x="100835" y="3928"/>
                  </a:lnTo>
                  <a:lnTo>
                    <a:pt x="100986" y="4345"/>
                  </a:lnTo>
                  <a:lnTo>
                    <a:pt x="101105" y="4821"/>
                  </a:lnTo>
                  <a:lnTo>
                    <a:pt x="101223" y="5297"/>
                  </a:lnTo>
                  <a:lnTo>
                    <a:pt x="101341" y="5773"/>
                  </a:lnTo>
                  <a:lnTo>
                    <a:pt x="101459" y="6309"/>
                  </a:lnTo>
                  <a:lnTo>
                    <a:pt x="101560" y="6845"/>
                  </a:lnTo>
                  <a:lnTo>
                    <a:pt x="101644" y="7440"/>
                  </a:lnTo>
                  <a:lnTo>
                    <a:pt x="101762" y="8095"/>
                  </a:lnTo>
                  <a:lnTo>
                    <a:pt x="101914" y="9404"/>
                  </a:lnTo>
                  <a:lnTo>
                    <a:pt x="101999" y="10059"/>
                  </a:lnTo>
                  <a:lnTo>
                    <a:pt x="102066" y="10833"/>
                  </a:lnTo>
                  <a:lnTo>
                    <a:pt x="102134" y="11488"/>
                  </a:lnTo>
                  <a:lnTo>
                    <a:pt x="102184" y="12261"/>
                  </a:lnTo>
                  <a:lnTo>
                    <a:pt x="102285" y="13869"/>
                  </a:lnTo>
                  <a:lnTo>
                    <a:pt x="102353" y="15416"/>
                  </a:lnTo>
                  <a:lnTo>
                    <a:pt x="102387" y="17023"/>
                  </a:lnTo>
                  <a:lnTo>
                    <a:pt x="102404" y="17857"/>
                  </a:lnTo>
                  <a:lnTo>
                    <a:pt x="102404" y="18690"/>
                  </a:lnTo>
                  <a:lnTo>
                    <a:pt x="102387" y="20119"/>
                  </a:lnTo>
                  <a:lnTo>
                    <a:pt x="102370" y="20892"/>
                  </a:lnTo>
                  <a:lnTo>
                    <a:pt x="102353" y="21607"/>
                  </a:lnTo>
                  <a:lnTo>
                    <a:pt x="102319" y="22380"/>
                  </a:lnTo>
                  <a:lnTo>
                    <a:pt x="102285" y="23154"/>
                  </a:lnTo>
                  <a:lnTo>
                    <a:pt x="102235" y="23869"/>
                  </a:lnTo>
                  <a:lnTo>
                    <a:pt x="102167" y="24702"/>
                  </a:lnTo>
                  <a:lnTo>
                    <a:pt x="102066" y="26250"/>
                  </a:lnTo>
                  <a:lnTo>
                    <a:pt x="101897" y="27857"/>
                  </a:lnTo>
                  <a:lnTo>
                    <a:pt x="101746" y="29464"/>
                  </a:lnTo>
                  <a:lnTo>
                    <a:pt x="101560" y="31071"/>
                  </a:lnTo>
                  <a:lnTo>
                    <a:pt x="101358" y="32738"/>
                  </a:lnTo>
                  <a:lnTo>
                    <a:pt x="101121" y="34404"/>
                  </a:lnTo>
                  <a:lnTo>
                    <a:pt x="100885" y="36011"/>
                  </a:lnTo>
                  <a:lnTo>
                    <a:pt x="100632" y="37678"/>
                  </a:lnTo>
                  <a:lnTo>
                    <a:pt x="100362" y="39404"/>
                  </a:lnTo>
                  <a:lnTo>
                    <a:pt x="100075" y="41071"/>
                  </a:lnTo>
                  <a:lnTo>
                    <a:pt x="99789" y="42738"/>
                  </a:lnTo>
                  <a:lnTo>
                    <a:pt x="99502" y="44345"/>
                  </a:lnTo>
                  <a:lnTo>
                    <a:pt x="100008" y="44404"/>
                  </a:lnTo>
                  <a:lnTo>
                    <a:pt x="100801" y="44583"/>
                  </a:lnTo>
                  <a:lnTo>
                    <a:pt x="101779" y="44702"/>
                  </a:lnTo>
                  <a:lnTo>
                    <a:pt x="102792" y="44821"/>
                  </a:lnTo>
                  <a:lnTo>
                    <a:pt x="103703" y="44940"/>
                  </a:lnTo>
                  <a:lnTo>
                    <a:pt x="104411" y="45059"/>
                  </a:lnTo>
                  <a:lnTo>
                    <a:pt x="104479" y="45059"/>
                  </a:lnTo>
                  <a:lnTo>
                    <a:pt x="104546" y="45119"/>
                  </a:lnTo>
                  <a:lnTo>
                    <a:pt x="104630" y="45238"/>
                  </a:lnTo>
                  <a:lnTo>
                    <a:pt x="104698" y="45357"/>
                  </a:lnTo>
                  <a:lnTo>
                    <a:pt x="104749" y="45535"/>
                  </a:lnTo>
                  <a:lnTo>
                    <a:pt x="104799" y="45714"/>
                  </a:lnTo>
                  <a:lnTo>
                    <a:pt x="104884" y="46190"/>
                  </a:lnTo>
                  <a:lnTo>
                    <a:pt x="104951" y="46785"/>
                  </a:lnTo>
                  <a:lnTo>
                    <a:pt x="104968" y="47083"/>
                  </a:lnTo>
                  <a:lnTo>
                    <a:pt x="104985" y="47440"/>
                  </a:lnTo>
                  <a:lnTo>
                    <a:pt x="105002" y="47797"/>
                  </a:lnTo>
                  <a:lnTo>
                    <a:pt x="105018" y="48154"/>
                  </a:lnTo>
                  <a:lnTo>
                    <a:pt x="105018" y="48988"/>
                  </a:lnTo>
                  <a:lnTo>
                    <a:pt x="105018" y="49464"/>
                  </a:lnTo>
                  <a:lnTo>
                    <a:pt x="105002" y="49940"/>
                  </a:lnTo>
                  <a:lnTo>
                    <a:pt x="104985" y="50416"/>
                  </a:lnTo>
                  <a:lnTo>
                    <a:pt x="104951" y="50773"/>
                  </a:lnTo>
                  <a:lnTo>
                    <a:pt x="104900" y="51250"/>
                  </a:lnTo>
                  <a:lnTo>
                    <a:pt x="104833" y="51607"/>
                  </a:lnTo>
                  <a:lnTo>
                    <a:pt x="104782" y="51904"/>
                  </a:lnTo>
                  <a:lnTo>
                    <a:pt x="104698" y="52261"/>
                  </a:lnTo>
                  <a:lnTo>
                    <a:pt x="104630" y="52559"/>
                  </a:lnTo>
                  <a:lnTo>
                    <a:pt x="104529" y="52797"/>
                  </a:lnTo>
                  <a:lnTo>
                    <a:pt x="104445" y="53095"/>
                  </a:lnTo>
                  <a:lnTo>
                    <a:pt x="104361" y="53214"/>
                  </a:lnTo>
                  <a:lnTo>
                    <a:pt x="104259" y="53333"/>
                  </a:lnTo>
                  <a:lnTo>
                    <a:pt x="104175" y="53452"/>
                  </a:lnTo>
                  <a:lnTo>
                    <a:pt x="104091" y="53511"/>
                  </a:lnTo>
                  <a:lnTo>
                    <a:pt x="103973" y="53511"/>
                  </a:lnTo>
                  <a:lnTo>
                    <a:pt x="97680" y="53511"/>
                  </a:lnTo>
                  <a:lnTo>
                    <a:pt x="97444" y="54642"/>
                  </a:lnTo>
                  <a:lnTo>
                    <a:pt x="97207" y="55833"/>
                  </a:lnTo>
                  <a:lnTo>
                    <a:pt x="96735" y="58095"/>
                  </a:lnTo>
                  <a:lnTo>
                    <a:pt x="96280" y="60178"/>
                  </a:lnTo>
                  <a:lnTo>
                    <a:pt x="95841" y="62083"/>
                  </a:lnTo>
                  <a:lnTo>
                    <a:pt x="95773" y="65654"/>
                  </a:lnTo>
                  <a:lnTo>
                    <a:pt x="95723" y="69166"/>
                  </a:lnTo>
                  <a:lnTo>
                    <a:pt x="95706" y="72202"/>
                  </a:lnTo>
                  <a:lnTo>
                    <a:pt x="95672" y="75357"/>
                  </a:lnTo>
                  <a:lnTo>
                    <a:pt x="95622" y="78392"/>
                  </a:lnTo>
                  <a:lnTo>
                    <a:pt x="95622" y="81011"/>
                  </a:lnTo>
                  <a:lnTo>
                    <a:pt x="95655" y="82500"/>
                  </a:lnTo>
                  <a:lnTo>
                    <a:pt x="95655" y="83214"/>
                  </a:lnTo>
                  <a:lnTo>
                    <a:pt x="95672" y="83869"/>
                  </a:lnTo>
                  <a:lnTo>
                    <a:pt x="95723" y="85178"/>
                  </a:lnTo>
                  <a:lnTo>
                    <a:pt x="95790" y="86309"/>
                  </a:lnTo>
                  <a:lnTo>
                    <a:pt x="95875" y="87321"/>
                  </a:lnTo>
                  <a:lnTo>
                    <a:pt x="95942" y="87797"/>
                  </a:lnTo>
                  <a:lnTo>
                    <a:pt x="95993" y="88214"/>
                  </a:lnTo>
                  <a:lnTo>
                    <a:pt x="96060" y="88690"/>
                  </a:lnTo>
                  <a:lnTo>
                    <a:pt x="96111" y="89047"/>
                  </a:lnTo>
                  <a:lnTo>
                    <a:pt x="96263" y="89761"/>
                  </a:lnTo>
                  <a:lnTo>
                    <a:pt x="96347" y="90119"/>
                  </a:lnTo>
                  <a:lnTo>
                    <a:pt x="96415" y="90357"/>
                  </a:lnTo>
                  <a:lnTo>
                    <a:pt x="96516" y="90714"/>
                  </a:lnTo>
                  <a:lnTo>
                    <a:pt x="96617" y="90952"/>
                  </a:lnTo>
                  <a:lnTo>
                    <a:pt x="96718" y="91130"/>
                  </a:lnTo>
                  <a:lnTo>
                    <a:pt x="96819" y="91369"/>
                  </a:lnTo>
                  <a:lnTo>
                    <a:pt x="96921" y="91607"/>
                  </a:lnTo>
                  <a:lnTo>
                    <a:pt x="97039" y="91726"/>
                  </a:lnTo>
                  <a:lnTo>
                    <a:pt x="97275" y="91964"/>
                  </a:lnTo>
                  <a:lnTo>
                    <a:pt x="97511" y="92142"/>
                  </a:lnTo>
                  <a:lnTo>
                    <a:pt x="97629" y="92261"/>
                  </a:lnTo>
                  <a:lnTo>
                    <a:pt x="97764" y="92261"/>
                  </a:lnTo>
                  <a:lnTo>
                    <a:pt x="97899" y="92380"/>
                  </a:lnTo>
                  <a:lnTo>
                    <a:pt x="98051" y="92380"/>
                  </a:lnTo>
                  <a:lnTo>
                    <a:pt x="98220" y="92261"/>
                  </a:lnTo>
                  <a:lnTo>
                    <a:pt x="98422" y="92202"/>
                  </a:lnTo>
                  <a:lnTo>
                    <a:pt x="98658" y="92023"/>
                  </a:lnTo>
                  <a:lnTo>
                    <a:pt x="98894" y="91785"/>
                  </a:lnTo>
                  <a:lnTo>
                    <a:pt x="99164" y="91488"/>
                  </a:lnTo>
                  <a:lnTo>
                    <a:pt x="99434" y="91071"/>
                  </a:lnTo>
                  <a:lnTo>
                    <a:pt x="99721" y="90654"/>
                  </a:lnTo>
                  <a:lnTo>
                    <a:pt x="100025" y="90178"/>
                  </a:lnTo>
                  <a:lnTo>
                    <a:pt x="100328" y="89642"/>
                  </a:lnTo>
                  <a:lnTo>
                    <a:pt x="100666" y="89047"/>
                  </a:lnTo>
                  <a:lnTo>
                    <a:pt x="100986" y="88452"/>
                  </a:lnTo>
                  <a:lnTo>
                    <a:pt x="101324" y="87797"/>
                  </a:lnTo>
                  <a:lnTo>
                    <a:pt x="101661" y="87083"/>
                  </a:lnTo>
                  <a:lnTo>
                    <a:pt x="101999" y="86309"/>
                  </a:lnTo>
                  <a:lnTo>
                    <a:pt x="102336" y="85535"/>
                  </a:lnTo>
                  <a:lnTo>
                    <a:pt x="102657" y="84702"/>
                  </a:lnTo>
                  <a:lnTo>
                    <a:pt x="102977" y="83869"/>
                  </a:lnTo>
                  <a:lnTo>
                    <a:pt x="103315" y="83095"/>
                  </a:lnTo>
                  <a:lnTo>
                    <a:pt x="103635" y="82202"/>
                  </a:lnTo>
                  <a:lnTo>
                    <a:pt x="103939" y="81309"/>
                  </a:lnTo>
                  <a:lnTo>
                    <a:pt x="104226" y="80416"/>
                  </a:lnTo>
                  <a:lnTo>
                    <a:pt x="104512" y="79464"/>
                  </a:lnTo>
                  <a:lnTo>
                    <a:pt x="104765" y="78511"/>
                  </a:lnTo>
                  <a:lnTo>
                    <a:pt x="105018" y="77559"/>
                  </a:lnTo>
                  <a:lnTo>
                    <a:pt x="105018" y="79047"/>
                  </a:lnTo>
                  <a:lnTo>
                    <a:pt x="105221" y="78511"/>
                  </a:lnTo>
                  <a:lnTo>
                    <a:pt x="105761" y="76726"/>
                  </a:lnTo>
                  <a:lnTo>
                    <a:pt x="105997" y="75892"/>
                  </a:lnTo>
                  <a:lnTo>
                    <a:pt x="106216" y="75119"/>
                  </a:lnTo>
                  <a:lnTo>
                    <a:pt x="106402" y="74345"/>
                  </a:lnTo>
                  <a:lnTo>
                    <a:pt x="106503" y="73988"/>
                  </a:lnTo>
                  <a:lnTo>
                    <a:pt x="106587" y="73511"/>
                  </a:lnTo>
                  <a:lnTo>
                    <a:pt x="106773" y="72797"/>
                  </a:lnTo>
                  <a:lnTo>
                    <a:pt x="106942" y="72023"/>
                  </a:lnTo>
                  <a:lnTo>
                    <a:pt x="107735" y="68333"/>
                  </a:lnTo>
                  <a:lnTo>
                    <a:pt x="108241" y="65952"/>
                  </a:lnTo>
                  <a:lnTo>
                    <a:pt x="108865" y="63095"/>
                  </a:lnTo>
                  <a:lnTo>
                    <a:pt x="109202" y="61488"/>
                  </a:lnTo>
                  <a:lnTo>
                    <a:pt x="109624" y="59642"/>
                  </a:lnTo>
                  <a:lnTo>
                    <a:pt x="110552" y="55357"/>
                  </a:lnTo>
                  <a:lnTo>
                    <a:pt x="110788" y="54345"/>
                  </a:lnTo>
                  <a:lnTo>
                    <a:pt x="111041" y="53392"/>
                  </a:lnTo>
                  <a:lnTo>
                    <a:pt x="111311" y="52440"/>
                  </a:lnTo>
                  <a:lnTo>
                    <a:pt x="111463" y="51964"/>
                  </a:lnTo>
                  <a:lnTo>
                    <a:pt x="111615" y="51607"/>
                  </a:lnTo>
                  <a:lnTo>
                    <a:pt x="111784" y="51250"/>
                  </a:lnTo>
                  <a:lnTo>
                    <a:pt x="111935" y="50892"/>
                  </a:lnTo>
                  <a:lnTo>
                    <a:pt x="112121" y="50595"/>
                  </a:lnTo>
                  <a:lnTo>
                    <a:pt x="112323" y="50357"/>
                  </a:lnTo>
                  <a:lnTo>
                    <a:pt x="112408" y="50238"/>
                  </a:lnTo>
                  <a:lnTo>
                    <a:pt x="112526" y="50059"/>
                  </a:lnTo>
                  <a:lnTo>
                    <a:pt x="112711" y="49940"/>
                  </a:lnTo>
                  <a:lnTo>
                    <a:pt x="112846" y="49880"/>
                  </a:lnTo>
                  <a:lnTo>
                    <a:pt x="112948" y="49880"/>
                  </a:lnTo>
                  <a:lnTo>
                    <a:pt x="113184" y="49821"/>
                  </a:lnTo>
                  <a:lnTo>
                    <a:pt x="113555" y="49880"/>
                  </a:lnTo>
                  <a:lnTo>
                    <a:pt x="113876" y="50000"/>
                  </a:lnTo>
                  <a:lnTo>
                    <a:pt x="114010" y="50059"/>
                  </a:lnTo>
                  <a:lnTo>
                    <a:pt x="114162" y="50238"/>
                  </a:lnTo>
                  <a:lnTo>
                    <a:pt x="114280" y="50297"/>
                  </a:lnTo>
                  <a:lnTo>
                    <a:pt x="114398" y="50476"/>
                  </a:lnTo>
                  <a:lnTo>
                    <a:pt x="114500" y="50595"/>
                  </a:lnTo>
                  <a:lnTo>
                    <a:pt x="114601" y="50773"/>
                  </a:lnTo>
                  <a:lnTo>
                    <a:pt x="114753" y="51130"/>
                  </a:lnTo>
                  <a:lnTo>
                    <a:pt x="114905" y="51488"/>
                  </a:lnTo>
                  <a:lnTo>
                    <a:pt x="114955" y="51726"/>
                  </a:lnTo>
                  <a:lnTo>
                    <a:pt x="115006" y="51904"/>
                  </a:lnTo>
                  <a:lnTo>
                    <a:pt x="115090" y="52380"/>
                  </a:lnTo>
                  <a:lnTo>
                    <a:pt x="115175" y="52797"/>
                  </a:lnTo>
                  <a:lnTo>
                    <a:pt x="115191" y="53035"/>
                  </a:lnTo>
                  <a:lnTo>
                    <a:pt x="115225" y="53273"/>
                  </a:lnTo>
                  <a:lnTo>
                    <a:pt x="115242" y="53750"/>
                  </a:lnTo>
                  <a:lnTo>
                    <a:pt x="115259" y="54583"/>
                  </a:lnTo>
                  <a:lnTo>
                    <a:pt x="115276" y="55357"/>
                  </a:lnTo>
                  <a:lnTo>
                    <a:pt x="115276" y="55714"/>
                  </a:lnTo>
                  <a:lnTo>
                    <a:pt x="115259" y="56130"/>
                  </a:lnTo>
                  <a:lnTo>
                    <a:pt x="115242" y="56428"/>
                  </a:lnTo>
                  <a:lnTo>
                    <a:pt x="115208" y="56845"/>
                  </a:lnTo>
                  <a:lnTo>
                    <a:pt x="115158" y="57202"/>
                  </a:lnTo>
                  <a:lnTo>
                    <a:pt x="115090" y="57619"/>
                  </a:lnTo>
                  <a:lnTo>
                    <a:pt x="114972" y="58452"/>
                  </a:lnTo>
                  <a:lnTo>
                    <a:pt x="114803" y="59285"/>
                  </a:lnTo>
                  <a:lnTo>
                    <a:pt x="114635" y="60059"/>
                  </a:lnTo>
                  <a:lnTo>
                    <a:pt x="114466" y="60892"/>
                  </a:lnTo>
                  <a:lnTo>
                    <a:pt x="114264" y="61666"/>
                  </a:lnTo>
                  <a:lnTo>
                    <a:pt x="113909" y="63154"/>
                  </a:lnTo>
                  <a:lnTo>
                    <a:pt x="113572" y="64523"/>
                  </a:lnTo>
                  <a:lnTo>
                    <a:pt x="113420" y="65119"/>
                  </a:lnTo>
                  <a:lnTo>
                    <a:pt x="113302" y="65654"/>
                  </a:lnTo>
                  <a:lnTo>
                    <a:pt x="113251" y="65892"/>
                  </a:lnTo>
                  <a:lnTo>
                    <a:pt x="113218" y="66130"/>
                  </a:lnTo>
                  <a:lnTo>
                    <a:pt x="113201" y="66309"/>
                  </a:lnTo>
                  <a:lnTo>
                    <a:pt x="113184" y="66488"/>
                  </a:lnTo>
                  <a:lnTo>
                    <a:pt x="113184" y="67380"/>
                  </a:lnTo>
                  <a:lnTo>
                    <a:pt x="113201" y="68214"/>
                  </a:lnTo>
                  <a:lnTo>
                    <a:pt x="113218" y="68988"/>
                  </a:lnTo>
                  <a:lnTo>
                    <a:pt x="113251" y="69702"/>
                  </a:lnTo>
                  <a:lnTo>
                    <a:pt x="113336" y="71190"/>
                  </a:lnTo>
                  <a:lnTo>
                    <a:pt x="113454" y="72619"/>
                  </a:lnTo>
                  <a:lnTo>
                    <a:pt x="113589" y="74107"/>
                  </a:lnTo>
                  <a:lnTo>
                    <a:pt x="113707" y="75654"/>
                  </a:lnTo>
                  <a:lnTo>
                    <a:pt x="113757" y="76488"/>
                  </a:lnTo>
                  <a:lnTo>
                    <a:pt x="113842" y="77380"/>
                  </a:lnTo>
                  <a:lnTo>
                    <a:pt x="113960" y="79345"/>
                  </a:lnTo>
                  <a:lnTo>
                    <a:pt x="114010" y="80416"/>
                  </a:lnTo>
                  <a:lnTo>
                    <a:pt x="114078" y="81547"/>
                  </a:lnTo>
                  <a:lnTo>
                    <a:pt x="114112" y="82738"/>
                  </a:lnTo>
                  <a:lnTo>
                    <a:pt x="114162" y="84107"/>
                  </a:lnTo>
                  <a:lnTo>
                    <a:pt x="114179" y="85476"/>
                  </a:lnTo>
                  <a:lnTo>
                    <a:pt x="114213" y="87083"/>
                  </a:lnTo>
                  <a:lnTo>
                    <a:pt x="114230" y="88750"/>
                  </a:lnTo>
                  <a:lnTo>
                    <a:pt x="114230" y="90535"/>
                  </a:lnTo>
                  <a:lnTo>
                    <a:pt x="114382" y="90119"/>
                  </a:lnTo>
                  <a:lnTo>
                    <a:pt x="114517" y="89821"/>
                  </a:lnTo>
                  <a:lnTo>
                    <a:pt x="114837" y="89166"/>
                  </a:lnTo>
                  <a:lnTo>
                    <a:pt x="115175" y="88511"/>
                  </a:lnTo>
                  <a:lnTo>
                    <a:pt x="115495" y="87976"/>
                  </a:lnTo>
                  <a:lnTo>
                    <a:pt x="116912" y="85595"/>
                  </a:lnTo>
                  <a:lnTo>
                    <a:pt x="117283" y="85059"/>
                  </a:lnTo>
                  <a:lnTo>
                    <a:pt x="117654" y="84345"/>
                  </a:lnTo>
                  <a:lnTo>
                    <a:pt x="118431" y="82916"/>
                  </a:lnTo>
                  <a:lnTo>
                    <a:pt x="118819" y="82202"/>
                  </a:lnTo>
                  <a:lnTo>
                    <a:pt x="119207" y="81369"/>
                  </a:lnTo>
                  <a:lnTo>
                    <a:pt x="119611" y="80416"/>
                  </a:lnTo>
                  <a:lnTo>
                    <a:pt x="120000" y="79404"/>
                  </a:lnTo>
                  <a:lnTo>
                    <a:pt x="120000" y="92380"/>
                  </a:lnTo>
                  <a:lnTo>
                    <a:pt x="119746" y="93035"/>
                  </a:lnTo>
                  <a:lnTo>
                    <a:pt x="119477" y="93690"/>
                  </a:lnTo>
                  <a:lnTo>
                    <a:pt x="119207" y="94404"/>
                  </a:lnTo>
                  <a:lnTo>
                    <a:pt x="118920" y="95000"/>
                  </a:lnTo>
                  <a:lnTo>
                    <a:pt x="118616" y="95654"/>
                  </a:lnTo>
                  <a:lnTo>
                    <a:pt x="118312" y="96309"/>
                  </a:lnTo>
                  <a:lnTo>
                    <a:pt x="117654" y="97559"/>
                  </a:lnTo>
                  <a:lnTo>
                    <a:pt x="116997" y="98690"/>
                  </a:lnTo>
                  <a:lnTo>
                    <a:pt x="116288" y="99880"/>
                  </a:lnTo>
                  <a:lnTo>
                    <a:pt x="115579" y="100892"/>
                  </a:lnTo>
                  <a:lnTo>
                    <a:pt x="115225" y="101309"/>
                  </a:lnTo>
                  <a:lnTo>
                    <a:pt x="114871" y="101845"/>
                  </a:lnTo>
                  <a:lnTo>
                    <a:pt x="114483" y="102261"/>
                  </a:lnTo>
                  <a:lnTo>
                    <a:pt x="114129" y="102738"/>
                  </a:lnTo>
                  <a:lnTo>
                    <a:pt x="113741" y="103095"/>
                  </a:lnTo>
                  <a:lnTo>
                    <a:pt x="113386" y="103452"/>
                  </a:lnTo>
                  <a:lnTo>
                    <a:pt x="112998" y="103809"/>
                  </a:lnTo>
                  <a:lnTo>
                    <a:pt x="112644" y="104166"/>
                  </a:lnTo>
                  <a:lnTo>
                    <a:pt x="111885" y="104761"/>
                  </a:lnTo>
                  <a:lnTo>
                    <a:pt x="111530" y="105000"/>
                  </a:lnTo>
                  <a:lnTo>
                    <a:pt x="111142" y="105178"/>
                  </a:lnTo>
                  <a:lnTo>
                    <a:pt x="110434" y="105535"/>
                  </a:lnTo>
                  <a:lnTo>
                    <a:pt x="110080" y="105654"/>
                  </a:lnTo>
                  <a:lnTo>
                    <a:pt x="109725" y="105714"/>
                  </a:lnTo>
                  <a:lnTo>
                    <a:pt x="109388" y="105773"/>
                  </a:lnTo>
                  <a:lnTo>
                    <a:pt x="109051" y="105833"/>
                  </a:lnTo>
                  <a:lnTo>
                    <a:pt x="108578" y="105773"/>
                  </a:lnTo>
                  <a:lnTo>
                    <a:pt x="108123" y="105654"/>
                  </a:lnTo>
                  <a:lnTo>
                    <a:pt x="107903" y="105595"/>
                  </a:lnTo>
                  <a:lnTo>
                    <a:pt x="107667" y="105416"/>
                  </a:lnTo>
                  <a:lnTo>
                    <a:pt x="107262" y="105178"/>
                  </a:lnTo>
                  <a:lnTo>
                    <a:pt x="107043" y="105000"/>
                  </a:lnTo>
                  <a:lnTo>
                    <a:pt x="106840" y="104821"/>
                  </a:lnTo>
                  <a:lnTo>
                    <a:pt x="106655" y="104583"/>
                  </a:lnTo>
                  <a:lnTo>
                    <a:pt x="106469" y="104345"/>
                  </a:lnTo>
                  <a:lnTo>
                    <a:pt x="106284" y="104107"/>
                  </a:lnTo>
                  <a:lnTo>
                    <a:pt x="106115" y="103809"/>
                  </a:lnTo>
                  <a:lnTo>
                    <a:pt x="105946" y="103452"/>
                  </a:lnTo>
                  <a:lnTo>
                    <a:pt x="105778" y="103154"/>
                  </a:lnTo>
                  <a:lnTo>
                    <a:pt x="105626" y="102857"/>
                  </a:lnTo>
                  <a:lnTo>
                    <a:pt x="105491" y="102440"/>
                  </a:lnTo>
                  <a:lnTo>
                    <a:pt x="105339" y="102023"/>
                  </a:lnTo>
                  <a:lnTo>
                    <a:pt x="105221" y="101607"/>
                  </a:lnTo>
                  <a:lnTo>
                    <a:pt x="105086" y="101130"/>
                  </a:lnTo>
                  <a:lnTo>
                    <a:pt x="104968" y="100654"/>
                  </a:lnTo>
                  <a:lnTo>
                    <a:pt x="104867" y="100178"/>
                  </a:lnTo>
                  <a:lnTo>
                    <a:pt x="104765" y="99583"/>
                  </a:lnTo>
                  <a:lnTo>
                    <a:pt x="104664" y="99047"/>
                  </a:lnTo>
                  <a:lnTo>
                    <a:pt x="104580" y="98452"/>
                  </a:lnTo>
                  <a:lnTo>
                    <a:pt x="104512" y="97797"/>
                  </a:lnTo>
                  <a:lnTo>
                    <a:pt x="104445" y="97202"/>
                  </a:lnTo>
                  <a:lnTo>
                    <a:pt x="104394" y="96488"/>
                  </a:lnTo>
                  <a:lnTo>
                    <a:pt x="104361" y="95773"/>
                  </a:lnTo>
                  <a:lnTo>
                    <a:pt x="104310" y="95059"/>
                  </a:lnTo>
                  <a:lnTo>
                    <a:pt x="104276" y="94345"/>
                  </a:lnTo>
                  <a:lnTo>
                    <a:pt x="103973" y="94523"/>
                  </a:lnTo>
                  <a:lnTo>
                    <a:pt x="103078" y="96369"/>
                  </a:lnTo>
                  <a:lnTo>
                    <a:pt x="102235" y="98035"/>
                  </a:lnTo>
                  <a:lnTo>
                    <a:pt x="101628" y="99166"/>
                  </a:lnTo>
                  <a:lnTo>
                    <a:pt x="101071" y="100238"/>
                  </a:lnTo>
                  <a:lnTo>
                    <a:pt x="100531" y="101190"/>
                  </a:lnTo>
                  <a:lnTo>
                    <a:pt x="100042" y="102023"/>
                  </a:lnTo>
                  <a:lnTo>
                    <a:pt x="99569" y="102797"/>
                  </a:lnTo>
                  <a:lnTo>
                    <a:pt x="99148" y="103452"/>
                  </a:lnTo>
                  <a:lnTo>
                    <a:pt x="98726" y="104047"/>
                  </a:lnTo>
                  <a:lnTo>
                    <a:pt x="98523" y="104226"/>
                  </a:lnTo>
                  <a:lnTo>
                    <a:pt x="98338" y="104464"/>
                  </a:lnTo>
                  <a:lnTo>
                    <a:pt x="98152" y="104702"/>
                  </a:lnTo>
                  <a:lnTo>
                    <a:pt x="97967" y="104821"/>
                  </a:lnTo>
                  <a:lnTo>
                    <a:pt x="97798" y="104940"/>
                  </a:lnTo>
                  <a:lnTo>
                    <a:pt x="97629" y="105059"/>
                  </a:lnTo>
                  <a:lnTo>
                    <a:pt x="97309" y="105238"/>
                  </a:lnTo>
                  <a:lnTo>
                    <a:pt x="96988" y="105238"/>
                  </a:lnTo>
                  <a:lnTo>
                    <a:pt x="96668" y="105238"/>
                  </a:lnTo>
                  <a:lnTo>
                    <a:pt x="96533" y="105178"/>
                  </a:lnTo>
                  <a:lnTo>
                    <a:pt x="96381" y="105119"/>
                  </a:lnTo>
                  <a:lnTo>
                    <a:pt x="96246" y="105000"/>
                  </a:lnTo>
                  <a:lnTo>
                    <a:pt x="96094" y="104880"/>
                  </a:lnTo>
                  <a:lnTo>
                    <a:pt x="95959" y="104761"/>
                  </a:lnTo>
                  <a:lnTo>
                    <a:pt x="95807" y="104642"/>
                  </a:lnTo>
                  <a:lnTo>
                    <a:pt x="95537" y="104226"/>
                  </a:lnTo>
                  <a:lnTo>
                    <a:pt x="95419" y="104047"/>
                  </a:lnTo>
                  <a:lnTo>
                    <a:pt x="95284" y="103809"/>
                  </a:lnTo>
                  <a:lnTo>
                    <a:pt x="95166" y="103511"/>
                  </a:lnTo>
                  <a:lnTo>
                    <a:pt x="95031" y="103214"/>
                  </a:lnTo>
                  <a:lnTo>
                    <a:pt x="94795" y="102619"/>
                  </a:lnTo>
                  <a:lnTo>
                    <a:pt x="94559" y="101964"/>
                  </a:lnTo>
                  <a:lnTo>
                    <a:pt x="94458" y="101547"/>
                  </a:lnTo>
                  <a:lnTo>
                    <a:pt x="94356" y="101190"/>
                  </a:lnTo>
                  <a:lnTo>
                    <a:pt x="94137" y="100357"/>
                  </a:lnTo>
                  <a:lnTo>
                    <a:pt x="94036" y="99940"/>
                  </a:lnTo>
                  <a:lnTo>
                    <a:pt x="93935" y="99464"/>
                  </a:lnTo>
                  <a:lnTo>
                    <a:pt x="93850" y="98988"/>
                  </a:lnTo>
                  <a:lnTo>
                    <a:pt x="93732" y="98452"/>
                  </a:lnTo>
                  <a:lnTo>
                    <a:pt x="93563" y="97440"/>
                  </a:lnTo>
                  <a:lnTo>
                    <a:pt x="93395" y="96369"/>
                  </a:lnTo>
                  <a:lnTo>
                    <a:pt x="93226" y="95119"/>
                  </a:lnTo>
                  <a:lnTo>
                    <a:pt x="93175" y="95297"/>
                  </a:lnTo>
                  <a:lnTo>
                    <a:pt x="92501" y="97083"/>
                  </a:lnTo>
                  <a:lnTo>
                    <a:pt x="91809" y="98869"/>
                  </a:lnTo>
                  <a:lnTo>
                    <a:pt x="91471" y="99702"/>
                  </a:lnTo>
                  <a:lnTo>
                    <a:pt x="91100" y="100535"/>
                  </a:lnTo>
                  <a:lnTo>
                    <a:pt x="90729" y="101309"/>
                  </a:lnTo>
                  <a:lnTo>
                    <a:pt x="90358" y="102083"/>
                  </a:lnTo>
                  <a:lnTo>
                    <a:pt x="89987" y="102797"/>
                  </a:lnTo>
                  <a:lnTo>
                    <a:pt x="89582" y="103333"/>
                  </a:lnTo>
                  <a:lnTo>
                    <a:pt x="89396" y="103690"/>
                  </a:lnTo>
                  <a:lnTo>
                    <a:pt x="89194" y="103928"/>
                  </a:lnTo>
                  <a:lnTo>
                    <a:pt x="88772" y="104345"/>
                  </a:lnTo>
                  <a:lnTo>
                    <a:pt x="88587" y="104642"/>
                  </a:lnTo>
                  <a:lnTo>
                    <a:pt x="88367" y="104761"/>
                  </a:lnTo>
                  <a:lnTo>
                    <a:pt x="88165" y="104940"/>
                  </a:lnTo>
                  <a:lnTo>
                    <a:pt x="87946" y="105059"/>
                  </a:lnTo>
                  <a:lnTo>
                    <a:pt x="87726" y="105119"/>
                  </a:lnTo>
                  <a:lnTo>
                    <a:pt x="87524" y="105178"/>
                  </a:lnTo>
                  <a:lnTo>
                    <a:pt x="87288" y="105238"/>
                  </a:lnTo>
                  <a:lnTo>
                    <a:pt x="87068" y="105238"/>
                  </a:lnTo>
                  <a:lnTo>
                    <a:pt x="86950" y="105238"/>
                  </a:lnTo>
                  <a:lnTo>
                    <a:pt x="86849" y="105178"/>
                  </a:lnTo>
                  <a:lnTo>
                    <a:pt x="86748" y="105119"/>
                  </a:lnTo>
                  <a:lnTo>
                    <a:pt x="86630" y="105000"/>
                  </a:lnTo>
                  <a:lnTo>
                    <a:pt x="86528" y="104821"/>
                  </a:lnTo>
                  <a:lnTo>
                    <a:pt x="86444" y="104642"/>
                  </a:lnTo>
                  <a:lnTo>
                    <a:pt x="86326" y="104404"/>
                  </a:lnTo>
                  <a:lnTo>
                    <a:pt x="86242" y="104107"/>
                  </a:lnTo>
                  <a:lnTo>
                    <a:pt x="86140" y="103809"/>
                  </a:lnTo>
                  <a:lnTo>
                    <a:pt x="86056" y="103452"/>
                  </a:lnTo>
                  <a:lnTo>
                    <a:pt x="85870" y="102738"/>
                  </a:lnTo>
                  <a:lnTo>
                    <a:pt x="85786" y="102261"/>
                  </a:lnTo>
                  <a:lnTo>
                    <a:pt x="85719" y="101785"/>
                  </a:lnTo>
                  <a:lnTo>
                    <a:pt x="85617" y="101250"/>
                  </a:lnTo>
                  <a:lnTo>
                    <a:pt x="85550" y="100654"/>
                  </a:lnTo>
                  <a:lnTo>
                    <a:pt x="85415" y="99464"/>
                  </a:lnTo>
                  <a:lnTo>
                    <a:pt x="85280" y="98154"/>
                  </a:lnTo>
                  <a:lnTo>
                    <a:pt x="85229" y="97380"/>
                  </a:lnTo>
                  <a:lnTo>
                    <a:pt x="85179" y="96666"/>
                  </a:lnTo>
                  <a:lnTo>
                    <a:pt x="85078" y="95000"/>
                  </a:lnTo>
                  <a:lnTo>
                    <a:pt x="85044" y="94166"/>
                  </a:lnTo>
                  <a:lnTo>
                    <a:pt x="85027" y="93333"/>
                  </a:lnTo>
                  <a:lnTo>
                    <a:pt x="84976" y="91369"/>
                  </a:lnTo>
                  <a:lnTo>
                    <a:pt x="84959" y="90416"/>
                  </a:lnTo>
                  <a:lnTo>
                    <a:pt x="84943" y="89404"/>
                  </a:lnTo>
                  <a:lnTo>
                    <a:pt x="84943" y="87261"/>
                  </a:lnTo>
                  <a:lnTo>
                    <a:pt x="84943" y="85476"/>
                  </a:lnTo>
                  <a:lnTo>
                    <a:pt x="84976" y="83630"/>
                  </a:lnTo>
                  <a:lnTo>
                    <a:pt x="85010" y="81726"/>
                  </a:lnTo>
                  <a:lnTo>
                    <a:pt x="85061" y="79761"/>
                  </a:lnTo>
                  <a:lnTo>
                    <a:pt x="85145" y="77738"/>
                  </a:lnTo>
                  <a:lnTo>
                    <a:pt x="85212" y="75654"/>
                  </a:lnTo>
                  <a:lnTo>
                    <a:pt x="85297" y="73392"/>
                  </a:lnTo>
                  <a:lnTo>
                    <a:pt x="85398" y="71130"/>
                  </a:lnTo>
                  <a:lnTo>
                    <a:pt x="85145" y="71130"/>
                  </a:lnTo>
                  <a:lnTo>
                    <a:pt x="80843" y="101190"/>
                  </a:lnTo>
                  <a:lnTo>
                    <a:pt x="80759" y="101785"/>
                  </a:lnTo>
                  <a:lnTo>
                    <a:pt x="80674" y="102261"/>
                  </a:lnTo>
                  <a:lnTo>
                    <a:pt x="80573" y="102797"/>
                  </a:lnTo>
                  <a:lnTo>
                    <a:pt x="80489" y="103154"/>
                  </a:lnTo>
                  <a:lnTo>
                    <a:pt x="80404" y="103511"/>
                  </a:lnTo>
                  <a:lnTo>
                    <a:pt x="80303" y="103928"/>
                  </a:lnTo>
                  <a:lnTo>
                    <a:pt x="80202" y="104166"/>
                  </a:lnTo>
                  <a:lnTo>
                    <a:pt x="80168" y="104285"/>
                  </a:lnTo>
                  <a:lnTo>
                    <a:pt x="80101" y="104404"/>
                  </a:lnTo>
                  <a:lnTo>
                    <a:pt x="80000" y="104642"/>
                  </a:lnTo>
                  <a:lnTo>
                    <a:pt x="79898" y="104821"/>
                  </a:lnTo>
                  <a:lnTo>
                    <a:pt x="79780" y="104940"/>
                  </a:lnTo>
                  <a:lnTo>
                    <a:pt x="79662" y="105059"/>
                  </a:lnTo>
                  <a:lnTo>
                    <a:pt x="79544" y="105119"/>
                  </a:lnTo>
                  <a:lnTo>
                    <a:pt x="79426" y="105178"/>
                  </a:lnTo>
                  <a:lnTo>
                    <a:pt x="79156" y="105238"/>
                  </a:lnTo>
                  <a:lnTo>
                    <a:pt x="78987" y="105238"/>
                  </a:lnTo>
                  <a:lnTo>
                    <a:pt x="78835" y="105178"/>
                  </a:lnTo>
                  <a:lnTo>
                    <a:pt x="78684" y="105119"/>
                  </a:lnTo>
                  <a:lnTo>
                    <a:pt x="78566" y="105000"/>
                  </a:lnTo>
                  <a:lnTo>
                    <a:pt x="78414" y="104880"/>
                  </a:lnTo>
                  <a:lnTo>
                    <a:pt x="78296" y="104702"/>
                  </a:lnTo>
                  <a:lnTo>
                    <a:pt x="78177" y="104464"/>
                  </a:lnTo>
                  <a:lnTo>
                    <a:pt x="78076" y="104226"/>
                  </a:lnTo>
                  <a:lnTo>
                    <a:pt x="77975" y="103988"/>
                  </a:lnTo>
                  <a:lnTo>
                    <a:pt x="77891" y="103750"/>
                  </a:lnTo>
                  <a:lnTo>
                    <a:pt x="77806" y="103392"/>
                  </a:lnTo>
                  <a:lnTo>
                    <a:pt x="77705" y="103095"/>
                  </a:lnTo>
                  <a:lnTo>
                    <a:pt x="77638" y="102738"/>
                  </a:lnTo>
                  <a:lnTo>
                    <a:pt x="77570" y="102380"/>
                  </a:lnTo>
                  <a:lnTo>
                    <a:pt x="77503" y="101964"/>
                  </a:lnTo>
                  <a:lnTo>
                    <a:pt x="77435" y="101547"/>
                  </a:lnTo>
                  <a:lnTo>
                    <a:pt x="77385" y="101130"/>
                  </a:lnTo>
                  <a:lnTo>
                    <a:pt x="77351" y="100654"/>
                  </a:lnTo>
                  <a:lnTo>
                    <a:pt x="77300" y="100238"/>
                  </a:lnTo>
                  <a:lnTo>
                    <a:pt x="77266" y="99702"/>
                  </a:lnTo>
                  <a:lnTo>
                    <a:pt x="77182" y="98690"/>
                  </a:lnTo>
                  <a:lnTo>
                    <a:pt x="77148" y="97678"/>
                  </a:lnTo>
                  <a:lnTo>
                    <a:pt x="77115" y="96666"/>
                  </a:lnTo>
                  <a:lnTo>
                    <a:pt x="77098" y="95654"/>
                  </a:lnTo>
                  <a:lnTo>
                    <a:pt x="76946" y="96011"/>
                  </a:lnTo>
                  <a:lnTo>
                    <a:pt x="76221" y="97738"/>
                  </a:lnTo>
                  <a:lnTo>
                    <a:pt x="75832" y="98571"/>
                  </a:lnTo>
                  <a:lnTo>
                    <a:pt x="75444" y="99464"/>
                  </a:lnTo>
                  <a:lnTo>
                    <a:pt x="75225" y="99880"/>
                  </a:lnTo>
                  <a:lnTo>
                    <a:pt x="75023" y="100238"/>
                  </a:lnTo>
                  <a:lnTo>
                    <a:pt x="74618" y="101071"/>
                  </a:lnTo>
                  <a:lnTo>
                    <a:pt x="74398" y="101369"/>
                  </a:lnTo>
                  <a:lnTo>
                    <a:pt x="74179" y="101785"/>
                  </a:lnTo>
                  <a:lnTo>
                    <a:pt x="73960" y="102083"/>
                  </a:lnTo>
                  <a:lnTo>
                    <a:pt x="73724" y="102380"/>
                  </a:lnTo>
                  <a:lnTo>
                    <a:pt x="73504" y="102738"/>
                  </a:lnTo>
                  <a:lnTo>
                    <a:pt x="73268" y="103035"/>
                  </a:lnTo>
                  <a:lnTo>
                    <a:pt x="72830" y="103630"/>
                  </a:lnTo>
                  <a:lnTo>
                    <a:pt x="72357" y="104047"/>
                  </a:lnTo>
                  <a:lnTo>
                    <a:pt x="72121" y="104285"/>
                  </a:lnTo>
                  <a:lnTo>
                    <a:pt x="71885" y="104464"/>
                  </a:lnTo>
                  <a:lnTo>
                    <a:pt x="71396" y="104821"/>
                  </a:lnTo>
                  <a:lnTo>
                    <a:pt x="70923" y="105059"/>
                  </a:lnTo>
                  <a:lnTo>
                    <a:pt x="70434" y="105238"/>
                  </a:lnTo>
                  <a:lnTo>
                    <a:pt x="69945" y="105238"/>
                  </a:lnTo>
                  <a:lnTo>
                    <a:pt x="69557" y="105238"/>
                  </a:lnTo>
                  <a:lnTo>
                    <a:pt x="69388" y="105178"/>
                  </a:lnTo>
                  <a:lnTo>
                    <a:pt x="69202" y="105119"/>
                  </a:lnTo>
                  <a:lnTo>
                    <a:pt x="68848" y="105000"/>
                  </a:lnTo>
                  <a:lnTo>
                    <a:pt x="68494" y="104821"/>
                  </a:lnTo>
                  <a:lnTo>
                    <a:pt x="68173" y="104464"/>
                  </a:lnTo>
                  <a:lnTo>
                    <a:pt x="68005" y="104345"/>
                  </a:lnTo>
                  <a:lnTo>
                    <a:pt x="67853" y="104166"/>
                  </a:lnTo>
                  <a:lnTo>
                    <a:pt x="67549" y="103809"/>
                  </a:lnTo>
                  <a:lnTo>
                    <a:pt x="67262" y="103273"/>
                  </a:lnTo>
                  <a:lnTo>
                    <a:pt x="66975" y="102797"/>
                  </a:lnTo>
                  <a:lnTo>
                    <a:pt x="66689" y="102261"/>
                  </a:lnTo>
                  <a:lnTo>
                    <a:pt x="66419" y="101607"/>
                  </a:lnTo>
                  <a:lnTo>
                    <a:pt x="66199" y="101011"/>
                  </a:lnTo>
                  <a:lnTo>
                    <a:pt x="65963" y="100357"/>
                  </a:lnTo>
                  <a:lnTo>
                    <a:pt x="65727" y="99583"/>
                  </a:lnTo>
                  <a:lnTo>
                    <a:pt x="65525" y="98809"/>
                  </a:lnTo>
                  <a:lnTo>
                    <a:pt x="65322" y="98035"/>
                  </a:lnTo>
                  <a:lnTo>
                    <a:pt x="65187" y="97440"/>
                  </a:lnTo>
                  <a:lnTo>
                    <a:pt x="65052" y="96785"/>
                  </a:lnTo>
                  <a:lnTo>
                    <a:pt x="64816" y="95535"/>
                  </a:lnTo>
                  <a:lnTo>
                    <a:pt x="64344" y="96547"/>
                  </a:lnTo>
                  <a:lnTo>
                    <a:pt x="64057" y="97083"/>
                  </a:lnTo>
                  <a:lnTo>
                    <a:pt x="63821" y="97559"/>
                  </a:lnTo>
                  <a:lnTo>
                    <a:pt x="63129" y="98690"/>
                  </a:lnTo>
                  <a:lnTo>
                    <a:pt x="62437" y="99880"/>
                  </a:lnTo>
                  <a:lnTo>
                    <a:pt x="61729" y="100892"/>
                  </a:lnTo>
                  <a:lnTo>
                    <a:pt x="61358" y="101309"/>
                  </a:lnTo>
                  <a:lnTo>
                    <a:pt x="61003" y="101845"/>
                  </a:lnTo>
                  <a:lnTo>
                    <a:pt x="60632" y="102261"/>
                  </a:lnTo>
                  <a:lnTo>
                    <a:pt x="60261" y="102738"/>
                  </a:lnTo>
                  <a:lnTo>
                    <a:pt x="59907" y="103095"/>
                  </a:lnTo>
                  <a:lnTo>
                    <a:pt x="59519" y="103452"/>
                  </a:lnTo>
                  <a:lnTo>
                    <a:pt x="59164" y="103809"/>
                  </a:lnTo>
                  <a:lnTo>
                    <a:pt x="58776" y="104166"/>
                  </a:lnTo>
                  <a:lnTo>
                    <a:pt x="58051" y="104761"/>
                  </a:lnTo>
                  <a:lnTo>
                    <a:pt x="57663" y="105000"/>
                  </a:lnTo>
                  <a:lnTo>
                    <a:pt x="57309" y="105178"/>
                  </a:lnTo>
                  <a:lnTo>
                    <a:pt x="56583" y="105535"/>
                  </a:lnTo>
                  <a:lnTo>
                    <a:pt x="56229" y="105654"/>
                  </a:lnTo>
                  <a:lnTo>
                    <a:pt x="55875" y="105714"/>
                  </a:lnTo>
                  <a:lnTo>
                    <a:pt x="55537" y="105773"/>
                  </a:lnTo>
                  <a:lnTo>
                    <a:pt x="55200" y="105833"/>
                  </a:lnTo>
                  <a:lnTo>
                    <a:pt x="54727" y="105773"/>
                  </a:lnTo>
                  <a:lnTo>
                    <a:pt x="54255" y="105654"/>
                  </a:lnTo>
                  <a:lnTo>
                    <a:pt x="54036" y="105595"/>
                  </a:lnTo>
                  <a:lnTo>
                    <a:pt x="53833" y="105416"/>
                  </a:lnTo>
                  <a:lnTo>
                    <a:pt x="53395" y="105178"/>
                  </a:lnTo>
                  <a:lnTo>
                    <a:pt x="53192" y="105000"/>
                  </a:lnTo>
                  <a:lnTo>
                    <a:pt x="52990" y="104821"/>
                  </a:lnTo>
                  <a:lnTo>
                    <a:pt x="52804" y="104583"/>
                  </a:lnTo>
                  <a:lnTo>
                    <a:pt x="52619" y="104345"/>
                  </a:lnTo>
                  <a:lnTo>
                    <a:pt x="52433" y="104107"/>
                  </a:lnTo>
                  <a:lnTo>
                    <a:pt x="52264" y="103809"/>
                  </a:lnTo>
                  <a:lnTo>
                    <a:pt x="52096" y="103452"/>
                  </a:lnTo>
                  <a:lnTo>
                    <a:pt x="51927" y="103154"/>
                  </a:lnTo>
                  <a:lnTo>
                    <a:pt x="51775" y="102857"/>
                  </a:lnTo>
                  <a:lnTo>
                    <a:pt x="51623" y="102440"/>
                  </a:lnTo>
                  <a:lnTo>
                    <a:pt x="51488" y="102023"/>
                  </a:lnTo>
                  <a:lnTo>
                    <a:pt x="51353" y="101607"/>
                  </a:lnTo>
                  <a:lnTo>
                    <a:pt x="51235" y="101130"/>
                  </a:lnTo>
                  <a:lnTo>
                    <a:pt x="51117" y="100654"/>
                  </a:lnTo>
                  <a:lnTo>
                    <a:pt x="51016" y="100178"/>
                  </a:lnTo>
                  <a:lnTo>
                    <a:pt x="50898" y="99583"/>
                  </a:lnTo>
                  <a:lnTo>
                    <a:pt x="50814" y="99047"/>
                  </a:lnTo>
                  <a:lnTo>
                    <a:pt x="50729" y="98452"/>
                  </a:lnTo>
                  <a:lnTo>
                    <a:pt x="50662" y="97797"/>
                  </a:lnTo>
                  <a:lnTo>
                    <a:pt x="50594" y="97202"/>
                  </a:lnTo>
                  <a:lnTo>
                    <a:pt x="50544" y="96488"/>
                  </a:lnTo>
                  <a:lnTo>
                    <a:pt x="50493" y="95773"/>
                  </a:lnTo>
                  <a:lnTo>
                    <a:pt x="50459" y="95059"/>
                  </a:lnTo>
                  <a:lnTo>
                    <a:pt x="50442" y="94345"/>
                  </a:lnTo>
                  <a:lnTo>
                    <a:pt x="50206" y="94464"/>
                  </a:lnTo>
                  <a:lnTo>
                    <a:pt x="49987" y="94523"/>
                  </a:lnTo>
                  <a:lnTo>
                    <a:pt x="49818" y="94583"/>
                  </a:lnTo>
                  <a:lnTo>
                    <a:pt x="49245" y="96011"/>
                  </a:lnTo>
                  <a:lnTo>
                    <a:pt x="48519" y="97738"/>
                  </a:lnTo>
                  <a:lnTo>
                    <a:pt x="48131" y="98571"/>
                  </a:lnTo>
                  <a:lnTo>
                    <a:pt x="47726" y="99464"/>
                  </a:lnTo>
                  <a:lnTo>
                    <a:pt x="47541" y="99880"/>
                  </a:lnTo>
                  <a:lnTo>
                    <a:pt x="47321" y="100238"/>
                  </a:lnTo>
                  <a:lnTo>
                    <a:pt x="46900" y="101071"/>
                  </a:lnTo>
                  <a:lnTo>
                    <a:pt x="46680" y="101369"/>
                  </a:lnTo>
                  <a:lnTo>
                    <a:pt x="46478" y="101785"/>
                  </a:lnTo>
                  <a:lnTo>
                    <a:pt x="46258" y="102083"/>
                  </a:lnTo>
                  <a:lnTo>
                    <a:pt x="46039" y="102380"/>
                  </a:lnTo>
                  <a:lnTo>
                    <a:pt x="45803" y="102738"/>
                  </a:lnTo>
                  <a:lnTo>
                    <a:pt x="45584" y="103035"/>
                  </a:lnTo>
                  <a:lnTo>
                    <a:pt x="45111" y="103630"/>
                  </a:lnTo>
                  <a:lnTo>
                    <a:pt x="44656" y="104047"/>
                  </a:lnTo>
                  <a:lnTo>
                    <a:pt x="44420" y="104285"/>
                  </a:lnTo>
                  <a:lnTo>
                    <a:pt x="44183" y="104464"/>
                  </a:lnTo>
                  <a:lnTo>
                    <a:pt x="43694" y="104821"/>
                  </a:lnTo>
                  <a:lnTo>
                    <a:pt x="43205" y="105059"/>
                  </a:lnTo>
                  <a:lnTo>
                    <a:pt x="42716" y="105238"/>
                  </a:lnTo>
                  <a:lnTo>
                    <a:pt x="42243" y="105238"/>
                  </a:lnTo>
                  <a:lnTo>
                    <a:pt x="41855" y="105238"/>
                  </a:lnTo>
                  <a:lnTo>
                    <a:pt x="41670" y="105178"/>
                  </a:lnTo>
                  <a:lnTo>
                    <a:pt x="41501" y="105119"/>
                  </a:lnTo>
                  <a:lnTo>
                    <a:pt x="41130" y="105000"/>
                  </a:lnTo>
                  <a:lnTo>
                    <a:pt x="40792" y="104821"/>
                  </a:lnTo>
                  <a:lnTo>
                    <a:pt x="40472" y="104464"/>
                  </a:lnTo>
                  <a:lnTo>
                    <a:pt x="40303" y="104345"/>
                  </a:lnTo>
                  <a:lnTo>
                    <a:pt x="40151" y="104166"/>
                  </a:lnTo>
                  <a:lnTo>
                    <a:pt x="39831" y="103809"/>
                  </a:lnTo>
                  <a:lnTo>
                    <a:pt x="39544" y="103273"/>
                  </a:lnTo>
                  <a:lnTo>
                    <a:pt x="39257" y="102797"/>
                  </a:lnTo>
                  <a:lnTo>
                    <a:pt x="38987" y="102261"/>
                  </a:lnTo>
                  <a:lnTo>
                    <a:pt x="38734" y="101607"/>
                  </a:lnTo>
                  <a:lnTo>
                    <a:pt x="38481" y="101011"/>
                  </a:lnTo>
                  <a:lnTo>
                    <a:pt x="38245" y="100357"/>
                  </a:lnTo>
                  <a:lnTo>
                    <a:pt x="38043" y="99583"/>
                  </a:lnTo>
                  <a:lnTo>
                    <a:pt x="37823" y="98809"/>
                  </a:lnTo>
                  <a:lnTo>
                    <a:pt x="37621" y="98035"/>
                  </a:lnTo>
                  <a:lnTo>
                    <a:pt x="37435" y="97202"/>
                  </a:lnTo>
                  <a:lnTo>
                    <a:pt x="37266" y="96309"/>
                  </a:lnTo>
                  <a:lnTo>
                    <a:pt x="37098" y="95416"/>
                  </a:lnTo>
                  <a:lnTo>
                    <a:pt x="37030" y="94940"/>
                  </a:lnTo>
                  <a:lnTo>
                    <a:pt x="36946" y="94464"/>
                  </a:lnTo>
                  <a:lnTo>
                    <a:pt x="36811" y="93511"/>
                  </a:lnTo>
                  <a:lnTo>
                    <a:pt x="36676" y="92500"/>
                  </a:lnTo>
                  <a:lnTo>
                    <a:pt x="36575" y="91369"/>
                  </a:lnTo>
                  <a:lnTo>
                    <a:pt x="36474" y="90357"/>
                  </a:lnTo>
                  <a:lnTo>
                    <a:pt x="36389" y="89345"/>
                  </a:lnTo>
                  <a:lnTo>
                    <a:pt x="36322" y="88392"/>
                  </a:lnTo>
                  <a:lnTo>
                    <a:pt x="36254" y="87380"/>
                  </a:lnTo>
                  <a:lnTo>
                    <a:pt x="36204" y="86428"/>
                  </a:lnTo>
                  <a:lnTo>
                    <a:pt x="35934" y="86845"/>
                  </a:lnTo>
                  <a:lnTo>
                    <a:pt x="35664" y="87202"/>
                  </a:lnTo>
                  <a:lnTo>
                    <a:pt x="35360" y="87559"/>
                  </a:lnTo>
                  <a:lnTo>
                    <a:pt x="35090" y="87916"/>
                  </a:lnTo>
                  <a:lnTo>
                    <a:pt x="34921" y="88095"/>
                  </a:lnTo>
                  <a:lnTo>
                    <a:pt x="34753" y="88214"/>
                  </a:lnTo>
                  <a:lnTo>
                    <a:pt x="34584" y="88333"/>
                  </a:lnTo>
                  <a:lnTo>
                    <a:pt x="34415" y="88452"/>
                  </a:lnTo>
                  <a:lnTo>
                    <a:pt x="34247" y="88511"/>
                  </a:lnTo>
                  <a:lnTo>
                    <a:pt x="34095" y="88630"/>
                  </a:lnTo>
                  <a:lnTo>
                    <a:pt x="33741" y="88690"/>
                  </a:lnTo>
                  <a:lnTo>
                    <a:pt x="33437" y="88630"/>
                  </a:lnTo>
                  <a:lnTo>
                    <a:pt x="33150" y="88511"/>
                  </a:lnTo>
                  <a:lnTo>
                    <a:pt x="32880" y="88392"/>
                  </a:lnTo>
                  <a:lnTo>
                    <a:pt x="32627" y="88214"/>
                  </a:lnTo>
                  <a:lnTo>
                    <a:pt x="32391" y="87976"/>
                  </a:lnTo>
                  <a:lnTo>
                    <a:pt x="32155" y="87619"/>
                  </a:lnTo>
                  <a:lnTo>
                    <a:pt x="32053" y="87440"/>
                  </a:lnTo>
                  <a:lnTo>
                    <a:pt x="31935" y="87261"/>
                  </a:lnTo>
                  <a:lnTo>
                    <a:pt x="31767" y="86904"/>
                  </a:lnTo>
                  <a:lnTo>
                    <a:pt x="31564" y="86428"/>
                  </a:lnTo>
                  <a:lnTo>
                    <a:pt x="31396" y="85952"/>
                  </a:lnTo>
                  <a:lnTo>
                    <a:pt x="31244" y="85416"/>
                  </a:lnTo>
                  <a:lnTo>
                    <a:pt x="31075" y="84880"/>
                  </a:lnTo>
                  <a:lnTo>
                    <a:pt x="30940" y="84285"/>
                  </a:lnTo>
                  <a:lnTo>
                    <a:pt x="30805" y="83630"/>
                  </a:lnTo>
                  <a:lnTo>
                    <a:pt x="30687" y="82916"/>
                  </a:lnTo>
                  <a:lnTo>
                    <a:pt x="30552" y="82261"/>
                  </a:lnTo>
                  <a:lnTo>
                    <a:pt x="30451" y="81547"/>
                  </a:lnTo>
                  <a:lnTo>
                    <a:pt x="30350" y="80773"/>
                  </a:lnTo>
                  <a:lnTo>
                    <a:pt x="30181" y="79285"/>
                  </a:lnTo>
                  <a:lnTo>
                    <a:pt x="30097" y="78452"/>
                  </a:lnTo>
                  <a:lnTo>
                    <a:pt x="30029" y="77619"/>
                  </a:lnTo>
                  <a:lnTo>
                    <a:pt x="29962" y="76726"/>
                  </a:lnTo>
                  <a:lnTo>
                    <a:pt x="29911" y="75833"/>
                  </a:lnTo>
                  <a:lnTo>
                    <a:pt x="29793" y="74047"/>
                  </a:lnTo>
                  <a:lnTo>
                    <a:pt x="29708" y="72261"/>
                  </a:lnTo>
                  <a:lnTo>
                    <a:pt x="29641" y="70476"/>
                  </a:lnTo>
                  <a:lnTo>
                    <a:pt x="29557" y="68630"/>
                  </a:lnTo>
                  <a:lnTo>
                    <a:pt x="29287" y="68630"/>
                  </a:lnTo>
                  <a:lnTo>
                    <a:pt x="26368" y="97500"/>
                  </a:lnTo>
                  <a:lnTo>
                    <a:pt x="26132" y="99523"/>
                  </a:lnTo>
                  <a:lnTo>
                    <a:pt x="26031" y="100416"/>
                  </a:lnTo>
                  <a:lnTo>
                    <a:pt x="25946" y="101190"/>
                  </a:lnTo>
                  <a:lnTo>
                    <a:pt x="25879" y="101547"/>
                  </a:lnTo>
                  <a:lnTo>
                    <a:pt x="25828" y="101904"/>
                  </a:lnTo>
                  <a:lnTo>
                    <a:pt x="25727" y="102500"/>
                  </a:lnTo>
                  <a:lnTo>
                    <a:pt x="25609" y="103095"/>
                  </a:lnTo>
                  <a:lnTo>
                    <a:pt x="25525" y="103630"/>
                  </a:lnTo>
                  <a:lnTo>
                    <a:pt x="25407" y="104047"/>
                  </a:lnTo>
                  <a:lnTo>
                    <a:pt x="25339" y="104226"/>
                  </a:lnTo>
                  <a:lnTo>
                    <a:pt x="25288" y="104345"/>
                  </a:lnTo>
                  <a:lnTo>
                    <a:pt x="25238" y="104583"/>
                  </a:lnTo>
                  <a:lnTo>
                    <a:pt x="25187" y="104702"/>
                  </a:lnTo>
                  <a:lnTo>
                    <a:pt x="25052" y="104880"/>
                  </a:lnTo>
                  <a:lnTo>
                    <a:pt x="25002" y="105000"/>
                  </a:lnTo>
                  <a:lnTo>
                    <a:pt x="24934" y="105059"/>
                  </a:lnTo>
                  <a:lnTo>
                    <a:pt x="24799" y="105178"/>
                  </a:lnTo>
                  <a:lnTo>
                    <a:pt x="24664" y="105238"/>
                  </a:lnTo>
                  <a:lnTo>
                    <a:pt x="24512" y="105238"/>
                  </a:lnTo>
                  <a:lnTo>
                    <a:pt x="24361" y="105238"/>
                  </a:lnTo>
                  <a:lnTo>
                    <a:pt x="24192" y="105178"/>
                  </a:lnTo>
                  <a:lnTo>
                    <a:pt x="24040" y="105119"/>
                  </a:lnTo>
                  <a:lnTo>
                    <a:pt x="23905" y="105000"/>
                  </a:lnTo>
                  <a:lnTo>
                    <a:pt x="23770" y="104880"/>
                  </a:lnTo>
                  <a:lnTo>
                    <a:pt x="23652" y="104702"/>
                  </a:lnTo>
                  <a:lnTo>
                    <a:pt x="23534" y="104464"/>
                  </a:lnTo>
                  <a:lnTo>
                    <a:pt x="23433" y="104226"/>
                  </a:lnTo>
                  <a:lnTo>
                    <a:pt x="23230" y="103750"/>
                  </a:lnTo>
                  <a:lnTo>
                    <a:pt x="23163" y="103392"/>
                  </a:lnTo>
                  <a:lnTo>
                    <a:pt x="23078" y="103095"/>
                  </a:lnTo>
                  <a:lnTo>
                    <a:pt x="22994" y="102738"/>
                  </a:lnTo>
                  <a:lnTo>
                    <a:pt x="22927" y="102380"/>
                  </a:lnTo>
                  <a:lnTo>
                    <a:pt x="22859" y="101964"/>
                  </a:lnTo>
                  <a:lnTo>
                    <a:pt x="22808" y="101547"/>
                  </a:lnTo>
                  <a:lnTo>
                    <a:pt x="22741" y="101130"/>
                  </a:lnTo>
                  <a:lnTo>
                    <a:pt x="22707" y="100654"/>
                  </a:lnTo>
                  <a:lnTo>
                    <a:pt x="22657" y="100238"/>
                  </a:lnTo>
                  <a:lnTo>
                    <a:pt x="22623" y="99702"/>
                  </a:lnTo>
                  <a:lnTo>
                    <a:pt x="22555" y="98690"/>
                  </a:lnTo>
                  <a:lnTo>
                    <a:pt x="22522" y="97678"/>
                  </a:lnTo>
                  <a:lnTo>
                    <a:pt x="22471" y="96607"/>
                  </a:lnTo>
                  <a:lnTo>
                    <a:pt x="22454" y="95476"/>
                  </a:lnTo>
                  <a:lnTo>
                    <a:pt x="22437" y="94404"/>
                  </a:lnTo>
                  <a:lnTo>
                    <a:pt x="22437" y="93214"/>
                  </a:lnTo>
                  <a:lnTo>
                    <a:pt x="22437" y="91904"/>
                  </a:lnTo>
                  <a:lnTo>
                    <a:pt x="22454" y="90416"/>
                  </a:lnTo>
                  <a:lnTo>
                    <a:pt x="22471" y="88928"/>
                  </a:lnTo>
                  <a:lnTo>
                    <a:pt x="22522" y="87261"/>
                  </a:lnTo>
                  <a:lnTo>
                    <a:pt x="22623" y="83809"/>
                  </a:lnTo>
                  <a:lnTo>
                    <a:pt x="22673" y="81964"/>
                  </a:lnTo>
                  <a:lnTo>
                    <a:pt x="22741" y="80119"/>
                  </a:lnTo>
                  <a:lnTo>
                    <a:pt x="22893" y="76369"/>
                  </a:lnTo>
                  <a:lnTo>
                    <a:pt x="23078" y="72500"/>
                  </a:lnTo>
                  <a:lnTo>
                    <a:pt x="23247" y="68690"/>
                  </a:lnTo>
                  <a:lnTo>
                    <a:pt x="23466" y="65059"/>
                  </a:lnTo>
                  <a:lnTo>
                    <a:pt x="23686" y="61726"/>
                  </a:lnTo>
                  <a:lnTo>
                    <a:pt x="23905" y="58630"/>
                  </a:lnTo>
                  <a:lnTo>
                    <a:pt x="24006" y="57202"/>
                  </a:lnTo>
                  <a:lnTo>
                    <a:pt x="24107" y="55952"/>
                  </a:lnTo>
                  <a:lnTo>
                    <a:pt x="24209" y="54761"/>
                  </a:lnTo>
                  <a:lnTo>
                    <a:pt x="24310" y="53750"/>
                  </a:lnTo>
                  <a:lnTo>
                    <a:pt x="24445" y="52619"/>
                  </a:lnTo>
                  <a:lnTo>
                    <a:pt x="24512" y="52202"/>
                  </a:lnTo>
                  <a:lnTo>
                    <a:pt x="24580" y="51726"/>
                  </a:lnTo>
                  <a:lnTo>
                    <a:pt x="24647" y="51428"/>
                  </a:lnTo>
                  <a:lnTo>
                    <a:pt x="24732" y="51130"/>
                  </a:lnTo>
                  <a:lnTo>
                    <a:pt x="24799" y="50773"/>
                  </a:lnTo>
                  <a:lnTo>
                    <a:pt x="24884" y="50595"/>
                  </a:lnTo>
                  <a:lnTo>
                    <a:pt x="24985" y="50357"/>
                  </a:lnTo>
                  <a:lnTo>
                    <a:pt x="25069" y="50238"/>
                  </a:lnTo>
                  <a:lnTo>
                    <a:pt x="25187" y="50059"/>
                  </a:lnTo>
                  <a:lnTo>
                    <a:pt x="25305" y="49940"/>
                  </a:lnTo>
                  <a:lnTo>
                    <a:pt x="25592" y="49880"/>
                  </a:lnTo>
                  <a:lnTo>
                    <a:pt x="25761" y="49821"/>
                  </a:lnTo>
                  <a:lnTo>
                    <a:pt x="25946" y="49821"/>
                  </a:lnTo>
                  <a:lnTo>
                    <a:pt x="26318" y="49880"/>
                  </a:lnTo>
                  <a:lnTo>
                    <a:pt x="26486" y="49880"/>
                  </a:lnTo>
                  <a:lnTo>
                    <a:pt x="26604" y="49940"/>
                  </a:lnTo>
                  <a:lnTo>
                    <a:pt x="26722" y="50059"/>
                  </a:lnTo>
                  <a:lnTo>
                    <a:pt x="26807" y="50238"/>
                  </a:lnTo>
                  <a:lnTo>
                    <a:pt x="26891" y="50416"/>
                  </a:lnTo>
                  <a:lnTo>
                    <a:pt x="26959" y="50654"/>
                  </a:lnTo>
                  <a:lnTo>
                    <a:pt x="27009" y="50952"/>
                  </a:lnTo>
                  <a:lnTo>
                    <a:pt x="27060" y="51369"/>
                  </a:lnTo>
                  <a:lnTo>
                    <a:pt x="27077" y="51785"/>
                  </a:lnTo>
                  <a:lnTo>
                    <a:pt x="27094" y="52261"/>
                  </a:lnTo>
                  <a:lnTo>
                    <a:pt x="27110" y="53511"/>
                  </a:lnTo>
                  <a:lnTo>
                    <a:pt x="27127" y="55119"/>
                  </a:lnTo>
                  <a:lnTo>
                    <a:pt x="27127" y="60238"/>
                  </a:lnTo>
                  <a:lnTo>
                    <a:pt x="27127" y="63333"/>
                  </a:lnTo>
                  <a:lnTo>
                    <a:pt x="27144" y="64761"/>
                  </a:lnTo>
                  <a:lnTo>
                    <a:pt x="27144" y="66250"/>
                  </a:lnTo>
                  <a:lnTo>
                    <a:pt x="27330" y="66250"/>
                  </a:lnTo>
                  <a:lnTo>
                    <a:pt x="28072" y="61071"/>
                  </a:lnTo>
                  <a:lnTo>
                    <a:pt x="28274" y="59702"/>
                  </a:lnTo>
                  <a:lnTo>
                    <a:pt x="28511" y="58273"/>
                  </a:lnTo>
                  <a:lnTo>
                    <a:pt x="28747" y="57023"/>
                  </a:lnTo>
                  <a:lnTo>
                    <a:pt x="29017" y="55714"/>
                  </a:lnTo>
                  <a:lnTo>
                    <a:pt x="29169" y="55119"/>
                  </a:lnTo>
                  <a:lnTo>
                    <a:pt x="29287" y="54523"/>
                  </a:lnTo>
                  <a:lnTo>
                    <a:pt x="29455" y="53988"/>
                  </a:lnTo>
                  <a:lnTo>
                    <a:pt x="29590" y="53452"/>
                  </a:lnTo>
                  <a:lnTo>
                    <a:pt x="29759" y="52916"/>
                  </a:lnTo>
                  <a:lnTo>
                    <a:pt x="29911" y="52440"/>
                  </a:lnTo>
                  <a:lnTo>
                    <a:pt x="30080" y="51964"/>
                  </a:lnTo>
                  <a:lnTo>
                    <a:pt x="30248" y="51547"/>
                  </a:lnTo>
                  <a:lnTo>
                    <a:pt x="30434" y="51190"/>
                  </a:lnTo>
                  <a:lnTo>
                    <a:pt x="30603" y="50773"/>
                  </a:lnTo>
                  <a:lnTo>
                    <a:pt x="30788" y="50535"/>
                  </a:lnTo>
                  <a:lnTo>
                    <a:pt x="30991" y="50297"/>
                  </a:lnTo>
                  <a:lnTo>
                    <a:pt x="31193" y="50059"/>
                  </a:lnTo>
                  <a:lnTo>
                    <a:pt x="31396" y="49940"/>
                  </a:lnTo>
                  <a:lnTo>
                    <a:pt x="31615" y="49880"/>
                  </a:lnTo>
                  <a:lnTo>
                    <a:pt x="31834" y="49821"/>
                  </a:lnTo>
                  <a:lnTo>
                    <a:pt x="32003" y="49821"/>
                  </a:lnTo>
                  <a:lnTo>
                    <a:pt x="32138" y="49940"/>
                  </a:lnTo>
                  <a:lnTo>
                    <a:pt x="32307" y="50059"/>
                  </a:lnTo>
                  <a:lnTo>
                    <a:pt x="32442" y="50238"/>
                  </a:lnTo>
                  <a:lnTo>
                    <a:pt x="32593" y="50416"/>
                  </a:lnTo>
                  <a:lnTo>
                    <a:pt x="32711" y="50654"/>
                  </a:lnTo>
                  <a:lnTo>
                    <a:pt x="32846" y="50952"/>
                  </a:lnTo>
                  <a:lnTo>
                    <a:pt x="32948" y="51309"/>
                  </a:lnTo>
                  <a:lnTo>
                    <a:pt x="33066" y="51666"/>
                  </a:lnTo>
                  <a:lnTo>
                    <a:pt x="33150" y="52083"/>
                  </a:lnTo>
                  <a:lnTo>
                    <a:pt x="33201" y="52321"/>
                  </a:lnTo>
                  <a:lnTo>
                    <a:pt x="33234" y="52500"/>
                  </a:lnTo>
                  <a:lnTo>
                    <a:pt x="33319" y="53035"/>
                  </a:lnTo>
                  <a:lnTo>
                    <a:pt x="33369" y="53511"/>
                  </a:lnTo>
                  <a:lnTo>
                    <a:pt x="33386" y="53750"/>
                  </a:lnTo>
                  <a:lnTo>
                    <a:pt x="33403" y="54107"/>
                  </a:lnTo>
                  <a:lnTo>
                    <a:pt x="33437" y="54642"/>
                  </a:lnTo>
                  <a:lnTo>
                    <a:pt x="33437" y="55297"/>
                  </a:lnTo>
                  <a:lnTo>
                    <a:pt x="33437" y="55833"/>
                  </a:lnTo>
                  <a:lnTo>
                    <a:pt x="33420" y="56428"/>
                  </a:lnTo>
                  <a:lnTo>
                    <a:pt x="33369" y="58035"/>
                  </a:lnTo>
                  <a:lnTo>
                    <a:pt x="33184" y="61726"/>
                  </a:lnTo>
                  <a:lnTo>
                    <a:pt x="32998" y="65476"/>
                  </a:lnTo>
                  <a:lnTo>
                    <a:pt x="32964" y="66369"/>
                  </a:lnTo>
                  <a:lnTo>
                    <a:pt x="32931" y="67142"/>
                  </a:lnTo>
                  <a:lnTo>
                    <a:pt x="32931" y="67797"/>
                  </a:lnTo>
                  <a:lnTo>
                    <a:pt x="32914" y="68511"/>
                  </a:lnTo>
                  <a:lnTo>
                    <a:pt x="32931" y="69464"/>
                  </a:lnTo>
                  <a:lnTo>
                    <a:pt x="32948" y="70416"/>
                  </a:lnTo>
                  <a:lnTo>
                    <a:pt x="32981" y="71250"/>
                  </a:lnTo>
                  <a:lnTo>
                    <a:pt x="33049" y="71964"/>
                  </a:lnTo>
                  <a:lnTo>
                    <a:pt x="33099" y="72619"/>
                  </a:lnTo>
                  <a:lnTo>
                    <a:pt x="33167" y="73214"/>
                  </a:lnTo>
                  <a:lnTo>
                    <a:pt x="33234" y="73750"/>
                  </a:lnTo>
                  <a:lnTo>
                    <a:pt x="33336" y="74166"/>
                  </a:lnTo>
                  <a:lnTo>
                    <a:pt x="33437" y="74583"/>
                  </a:lnTo>
                  <a:lnTo>
                    <a:pt x="33487" y="74761"/>
                  </a:lnTo>
                  <a:lnTo>
                    <a:pt x="33538" y="74880"/>
                  </a:lnTo>
                  <a:lnTo>
                    <a:pt x="33656" y="75178"/>
                  </a:lnTo>
                  <a:lnTo>
                    <a:pt x="33757" y="75357"/>
                  </a:lnTo>
                  <a:lnTo>
                    <a:pt x="33892" y="75535"/>
                  </a:lnTo>
                  <a:lnTo>
                    <a:pt x="33994" y="75654"/>
                  </a:lnTo>
                  <a:lnTo>
                    <a:pt x="34129" y="75714"/>
                  </a:lnTo>
                  <a:lnTo>
                    <a:pt x="34264" y="75714"/>
                  </a:lnTo>
                  <a:lnTo>
                    <a:pt x="34449" y="75714"/>
                  </a:lnTo>
                  <a:lnTo>
                    <a:pt x="34635" y="75654"/>
                  </a:lnTo>
                  <a:lnTo>
                    <a:pt x="34820" y="75595"/>
                  </a:lnTo>
                  <a:lnTo>
                    <a:pt x="35006" y="75416"/>
                  </a:lnTo>
                  <a:lnTo>
                    <a:pt x="35208" y="75238"/>
                  </a:lnTo>
                  <a:lnTo>
                    <a:pt x="35411" y="75059"/>
                  </a:lnTo>
                  <a:lnTo>
                    <a:pt x="35579" y="74821"/>
                  </a:lnTo>
                  <a:lnTo>
                    <a:pt x="35782" y="74583"/>
                  </a:lnTo>
                  <a:lnTo>
                    <a:pt x="36052" y="74166"/>
                  </a:lnTo>
                  <a:lnTo>
                    <a:pt x="36288" y="73750"/>
                  </a:lnTo>
                  <a:lnTo>
                    <a:pt x="36389" y="72142"/>
                  </a:lnTo>
                  <a:lnTo>
                    <a:pt x="36524" y="70476"/>
                  </a:lnTo>
                  <a:lnTo>
                    <a:pt x="36642" y="68869"/>
                  </a:lnTo>
                  <a:lnTo>
                    <a:pt x="36811" y="67321"/>
                  </a:lnTo>
                  <a:lnTo>
                    <a:pt x="36895" y="66428"/>
                  </a:lnTo>
                  <a:lnTo>
                    <a:pt x="37013" y="65595"/>
                  </a:lnTo>
                  <a:lnTo>
                    <a:pt x="37115" y="64702"/>
                  </a:lnTo>
                  <a:lnTo>
                    <a:pt x="37216" y="63869"/>
                  </a:lnTo>
                  <a:lnTo>
                    <a:pt x="37351" y="63035"/>
                  </a:lnTo>
                  <a:lnTo>
                    <a:pt x="37469" y="62261"/>
                  </a:lnTo>
                  <a:lnTo>
                    <a:pt x="37722" y="60714"/>
                  </a:lnTo>
                  <a:lnTo>
                    <a:pt x="38043" y="59107"/>
                  </a:lnTo>
                  <a:lnTo>
                    <a:pt x="38177" y="58392"/>
                  </a:lnTo>
                  <a:lnTo>
                    <a:pt x="38346" y="57738"/>
                  </a:lnTo>
                  <a:lnTo>
                    <a:pt x="38498" y="57023"/>
                  </a:lnTo>
                  <a:lnTo>
                    <a:pt x="38684" y="56369"/>
                  </a:lnTo>
                  <a:lnTo>
                    <a:pt x="38869" y="55714"/>
                  </a:lnTo>
                  <a:lnTo>
                    <a:pt x="39038" y="55119"/>
                  </a:lnTo>
                  <a:lnTo>
                    <a:pt x="39223" y="54523"/>
                  </a:lnTo>
                  <a:lnTo>
                    <a:pt x="39426" y="53988"/>
                  </a:lnTo>
                  <a:lnTo>
                    <a:pt x="39628" y="53452"/>
                  </a:lnTo>
                  <a:lnTo>
                    <a:pt x="39831" y="53035"/>
                  </a:lnTo>
                  <a:lnTo>
                    <a:pt x="40033" y="52500"/>
                  </a:lnTo>
                  <a:lnTo>
                    <a:pt x="40253" y="52083"/>
                  </a:lnTo>
                  <a:lnTo>
                    <a:pt x="40489" y="51666"/>
                  </a:lnTo>
                  <a:lnTo>
                    <a:pt x="40708" y="51309"/>
                  </a:lnTo>
                  <a:lnTo>
                    <a:pt x="40944" y="50952"/>
                  </a:lnTo>
                  <a:lnTo>
                    <a:pt x="41197" y="50714"/>
                  </a:lnTo>
                  <a:lnTo>
                    <a:pt x="41315" y="50595"/>
                  </a:lnTo>
                  <a:lnTo>
                    <a:pt x="41417" y="50476"/>
                  </a:lnTo>
                  <a:lnTo>
                    <a:pt x="41670" y="50297"/>
                  </a:lnTo>
                  <a:lnTo>
                    <a:pt x="41940" y="50059"/>
                  </a:lnTo>
                  <a:lnTo>
                    <a:pt x="42210" y="49940"/>
                  </a:lnTo>
                  <a:lnTo>
                    <a:pt x="42479" y="49880"/>
                  </a:lnTo>
                  <a:lnTo>
                    <a:pt x="42766" y="49880"/>
                  </a:lnTo>
                  <a:lnTo>
                    <a:pt x="42986" y="49880"/>
                  </a:lnTo>
                  <a:lnTo>
                    <a:pt x="43205" y="49940"/>
                  </a:lnTo>
                  <a:lnTo>
                    <a:pt x="43441" y="50000"/>
                  </a:lnTo>
                  <a:lnTo>
                    <a:pt x="43644" y="50119"/>
                  </a:lnTo>
                  <a:lnTo>
                    <a:pt x="43863" y="50297"/>
                  </a:lnTo>
                  <a:lnTo>
                    <a:pt x="44082" y="50476"/>
                  </a:lnTo>
                  <a:lnTo>
                    <a:pt x="44268" y="50714"/>
                  </a:lnTo>
                  <a:lnTo>
                    <a:pt x="44470" y="50892"/>
                  </a:lnTo>
                  <a:lnTo>
                    <a:pt x="44673" y="51250"/>
                  </a:lnTo>
                  <a:lnTo>
                    <a:pt x="44841" y="51488"/>
                  </a:lnTo>
                  <a:lnTo>
                    <a:pt x="45027" y="51845"/>
                  </a:lnTo>
                  <a:lnTo>
                    <a:pt x="45212" y="52202"/>
                  </a:lnTo>
                  <a:lnTo>
                    <a:pt x="45364" y="52559"/>
                  </a:lnTo>
                  <a:lnTo>
                    <a:pt x="45533" y="52916"/>
                  </a:lnTo>
                  <a:lnTo>
                    <a:pt x="45702" y="53392"/>
                  </a:lnTo>
                  <a:lnTo>
                    <a:pt x="45837" y="53809"/>
                  </a:lnTo>
                  <a:lnTo>
                    <a:pt x="45989" y="54345"/>
                  </a:lnTo>
                  <a:lnTo>
                    <a:pt x="46107" y="54880"/>
                  </a:lnTo>
                  <a:lnTo>
                    <a:pt x="46242" y="55357"/>
                  </a:lnTo>
                  <a:lnTo>
                    <a:pt x="46343" y="55952"/>
                  </a:lnTo>
                  <a:lnTo>
                    <a:pt x="46478" y="56488"/>
                  </a:lnTo>
                  <a:lnTo>
                    <a:pt x="46562" y="57142"/>
                  </a:lnTo>
                  <a:lnTo>
                    <a:pt x="46646" y="57738"/>
                  </a:lnTo>
                  <a:lnTo>
                    <a:pt x="46748" y="58392"/>
                  </a:lnTo>
                  <a:lnTo>
                    <a:pt x="46815" y="59047"/>
                  </a:lnTo>
                  <a:lnTo>
                    <a:pt x="46883" y="59761"/>
                  </a:lnTo>
                  <a:lnTo>
                    <a:pt x="46933" y="60416"/>
                  </a:lnTo>
                  <a:lnTo>
                    <a:pt x="47001" y="61190"/>
                  </a:lnTo>
                  <a:lnTo>
                    <a:pt x="47035" y="61964"/>
                  </a:lnTo>
                  <a:lnTo>
                    <a:pt x="47051" y="62738"/>
                  </a:lnTo>
                  <a:lnTo>
                    <a:pt x="47068" y="63095"/>
                  </a:lnTo>
                  <a:lnTo>
                    <a:pt x="47068" y="63511"/>
                  </a:lnTo>
                  <a:lnTo>
                    <a:pt x="47068" y="64345"/>
                  </a:lnTo>
                  <a:lnTo>
                    <a:pt x="47068" y="65238"/>
                  </a:lnTo>
                  <a:lnTo>
                    <a:pt x="47051" y="66130"/>
                  </a:lnTo>
                  <a:lnTo>
                    <a:pt x="47035" y="66547"/>
                  </a:lnTo>
                  <a:lnTo>
                    <a:pt x="47001" y="66964"/>
                  </a:lnTo>
                  <a:lnTo>
                    <a:pt x="46933" y="67916"/>
                  </a:lnTo>
                  <a:lnTo>
                    <a:pt x="46866" y="68809"/>
                  </a:lnTo>
                  <a:lnTo>
                    <a:pt x="46798" y="69702"/>
                  </a:lnTo>
                  <a:lnTo>
                    <a:pt x="46748" y="70178"/>
                  </a:lnTo>
                  <a:lnTo>
                    <a:pt x="46680" y="70595"/>
                  </a:lnTo>
                  <a:lnTo>
                    <a:pt x="46579" y="71488"/>
                  </a:lnTo>
                  <a:lnTo>
                    <a:pt x="46427" y="72380"/>
                  </a:lnTo>
                  <a:lnTo>
                    <a:pt x="46292" y="73273"/>
                  </a:lnTo>
                  <a:lnTo>
                    <a:pt x="46140" y="74107"/>
                  </a:lnTo>
                  <a:lnTo>
                    <a:pt x="45989" y="75000"/>
                  </a:lnTo>
                  <a:lnTo>
                    <a:pt x="45803" y="75833"/>
                  </a:lnTo>
                  <a:lnTo>
                    <a:pt x="45601" y="76666"/>
                  </a:lnTo>
                  <a:lnTo>
                    <a:pt x="45415" y="77500"/>
                  </a:lnTo>
                  <a:lnTo>
                    <a:pt x="45297" y="77857"/>
                  </a:lnTo>
                  <a:lnTo>
                    <a:pt x="45196" y="78214"/>
                  </a:lnTo>
                  <a:lnTo>
                    <a:pt x="44959" y="78988"/>
                  </a:lnTo>
                  <a:lnTo>
                    <a:pt x="44723" y="79761"/>
                  </a:lnTo>
                  <a:lnTo>
                    <a:pt x="44470" y="80535"/>
                  </a:lnTo>
                  <a:lnTo>
                    <a:pt x="44217" y="81250"/>
                  </a:lnTo>
                  <a:lnTo>
                    <a:pt x="44099" y="81607"/>
                  </a:lnTo>
                  <a:lnTo>
                    <a:pt x="43947" y="81904"/>
                  </a:lnTo>
                  <a:lnTo>
                    <a:pt x="43677" y="82619"/>
                  </a:lnTo>
                  <a:lnTo>
                    <a:pt x="43390" y="83273"/>
                  </a:lnTo>
                  <a:lnTo>
                    <a:pt x="43087" y="83869"/>
                  </a:lnTo>
                  <a:lnTo>
                    <a:pt x="42783" y="84523"/>
                  </a:lnTo>
                  <a:lnTo>
                    <a:pt x="42463" y="85119"/>
                  </a:lnTo>
                  <a:lnTo>
                    <a:pt x="42142" y="85595"/>
                  </a:lnTo>
                  <a:lnTo>
                    <a:pt x="41822" y="86130"/>
                  </a:lnTo>
                  <a:lnTo>
                    <a:pt x="41484" y="86547"/>
                  </a:lnTo>
                  <a:lnTo>
                    <a:pt x="41130" y="87023"/>
                  </a:lnTo>
                  <a:lnTo>
                    <a:pt x="40792" y="87380"/>
                  </a:lnTo>
                  <a:lnTo>
                    <a:pt x="40438" y="87797"/>
                  </a:lnTo>
                  <a:lnTo>
                    <a:pt x="40556" y="88511"/>
                  </a:lnTo>
                  <a:lnTo>
                    <a:pt x="40691" y="89226"/>
                  </a:lnTo>
                  <a:lnTo>
                    <a:pt x="40927" y="90357"/>
                  </a:lnTo>
                  <a:lnTo>
                    <a:pt x="41045" y="90892"/>
                  </a:lnTo>
                  <a:lnTo>
                    <a:pt x="41147" y="91309"/>
                  </a:lnTo>
                  <a:lnTo>
                    <a:pt x="41282" y="91666"/>
                  </a:lnTo>
                  <a:lnTo>
                    <a:pt x="41400" y="91964"/>
                  </a:lnTo>
                  <a:lnTo>
                    <a:pt x="41535" y="92261"/>
                  </a:lnTo>
                  <a:lnTo>
                    <a:pt x="41653" y="92500"/>
                  </a:lnTo>
                  <a:lnTo>
                    <a:pt x="41788" y="92678"/>
                  </a:lnTo>
                  <a:lnTo>
                    <a:pt x="41923" y="92797"/>
                  </a:lnTo>
                  <a:lnTo>
                    <a:pt x="41990" y="92857"/>
                  </a:lnTo>
                  <a:lnTo>
                    <a:pt x="42058" y="92916"/>
                  </a:lnTo>
                  <a:lnTo>
                    <a:pt x="42193" y="92976"/>
                  </a:lnTo>
                  <a:lnTo>
                    <a:pt x="42345" y="93035"/>
                  </a:lnTo>
                  <a:lnTo>
                    <a:pt x="42513" y="93035"/>
                  </a:lnTo>
                  <a:lnTo>
                    <a:pt x="42766" y="92976"/>
                  </a:lnTo>
                  <a:lnTo>
                    <a:pt x="42986" y="92916"/>
                  </a:lnTo>
                  <a:lnTo>
                    <a:pt x="43256" y="92857"/>
                  </a:lnTo>
                  <a:lnTo>
                    <a:pt x="43509" y="92678"/>
                  </a:lnTo>
                  <a:lnTo>
                    <a:pt x="43762" y="92500"/>
                  </a:lnTo>
                  <a:lnTo>
                    <a:pt x="44032" y="92202"/>
                  </a:lnTo>
                  <a:lnTo>
                    <a:pt x="44301" y="91964"/>
                  </a:lnTo>
                  <a:lnTo>
                    <a:pt x="44571" y="91666"/>
                  </a:lnTo>
                  <a:lnTo>
                    <a:pt x="45111" y="90892"/>
                  </a:lnTo>
                  <a:lnTo>
                    <a:pt x="45398" y="90535"/>
                  </a:lnTo>
                  <a:lnTo>
                    <a:pt x="45634" y="90059"/>
                  </a:lnTo>
                  <a:lnTo>
                    <a:pt x="46191" y="89166"/>
                  </a:lnTo>
                  <a:lnTo>
                    <a:pt x="46427" y="88690"/>
                  </a:lnTo>
                  <a:lnTo>
                    <a:pt x="46680" y="88154"/>
                  </a:lnTo>
                  <a:lnTo>
                    <a:pt x="47203" y="87142"/>
                  </a:lnTo>
                  <a:lnTo>
                    <a:pt x="47692" y="86011"/>
                  </a:lnTo>
                  <a:lnTo>
                    <a:pt x="48182" y="84880"/>
                  </a:lnTo>
                  <a:lnTo>
                    <a:pt x="48637" y="83630"/>
                  </a:lnTo>
                  <a:lnTo>
                    <a:pt x="49093" y="82440"/>
                  </a:lnTo>
                  <a:lnTo>
                    <a:pt x="49498" y="81309"/>
                  </a:lnTo>
                  <a:lnTo>
                    <a:pt x="49852" y="80059"/>
                  </a:lnTo>
                  <a:lnTo>
                    <a:pt x="50206" y="78988"/>
                  </a:lnTo>
                  <a:lnTo>
                    <a:pt x="50679" y="80714"/>
                  </a:lnTo>
                  <a:close/>
                  <a:moveTo>
                    <a:pt x="4639" y="53392"/>
                  </a:moveTo>
                  <a:lnTo>
                    <a:pt x="4571" y="54940"/>
                  </a:lnTo>
                  <a:lnTo>
                    <a:pt x="4521" y="56428"/>
                  </a:lnTo>
                  <a:lnTo>
                    <a:pt x="4487" y="57916"/>
                  </a:lnTo>
                  <a:lnTo>
                    <a:pt x="4453" y="59404"/>
                  </a:lnTo>
                  <a:lnTo>
                    <a:pt x="4420" y="60892"/>
                  </a:lnTo>
                  <a:lnTo>
                    <a:pt x="4403" y="62380"/>
                  </a:lnTo>
                  <a:lnTo>
                    <a:pt x="4403" y="65297"/>
                  </a:lnTo>
                  <a:lnTo>
                    <a:pt x="4403" y="71607"/>
                  </a:lnTo>
                  <a:lnTo>
                    <a:pt x="4436" y="75773"/>
                  </a:lnTo>
                  <a:lnTo>
                    <a:pt x="4453" y="77976"/>
                  </a:lnTo>
                  <a:lnTo>
                    <a:pt x="4487" y="80238"/>
                  </a:lnTo>
                  <a:lnTo>
                    <a:pt x="4538" y="82500"/>
                  </a:lnTo>
                  <a:lnTo>
                    <a:pt x="4588" y="84761"/>
                  </a:lnTo>
                  <a:lnTo>
                    <a:pt x="4673" y="87142"/>
                  </a:lnTo>
                  <a:lnTo>
                    <a:pt x="4757" y="89404"/>
                  </a:lnTo>
                  <a:lnTo>
                    <a:pt x="4841" y="91726"/>
                  </a:lnTo>
                  <a:lnTo>
                    <a:pt x="4909" y="92857"/>
                  </a:lnTo>
                  <a:lnTo>
                    <a:pt x="4976" y="93928"/>
                  </a:lnTo>
                  <a:lnTo>
                    <a:pt x="5111" y="95952"/>
                  </a:lnTo>
                  <a:lnTo>
                    <a:pt x="5196" y="96904"/>
                  </a:lnTo>
                  <a:lnTo>
                    <a:pt x="5280" y="97857"/>
                  </a:lnTo>
                  <a:lnTo>
                    <a:pt x="5364" y="98809"/>
                  </a:lnTo>
                  <a:lnTo>
                    <a:pt x="5482" y="99702"/>
                  </a:lnTo>
                  <a:lnTo>
                    <a:pt x="5567" y="100535"/>
                  </a:lnTo>
                  <a:lnTo>
                    <a:pt x="5685" y="101369"/>
                  </a:lnTo>
                  <a:lnTo>
                    <a:pt x="5786" y="102083"/>
                  </a:lnTo>
                  <a:lnTo>
                    <a:pt x="5904" y="102797"/>
                  </a:lnTo>
                  <a:lnTo>
                    <a:pt x="6039" y="103452"/>
                  </a:lnTo>
                  <a:lnTo>
                    <a:pt x="6157" y="104107"/>
                  </a:lnTo>
                  <a:lnTo>
                    <a:pt x="6309" y="104702"/>
                  </a:lnTo>
                  <a:lnTo>
                    <a:pt x="6461" y="105119"/>
                  </a:lnTo>
                  <a:lnTo>
                    <a:pt x="6596" y="105595"/>
                  </a:lnTo>
                  <a:lnTo>
                    <a:pt x="6765" y="105892"/>
                  </a:lnTo>
                  <a:lnTo>
                    <a:pt x="6933" y="106130"/>
                  </a:lnTo>
                  <a:lnTo>
                    <a:pt x="7035" y="106250"/>
                  </a:lnTo>
                  <a:lnTo>
                    <a:pt x="7119" y="106309"/>
                  </a:lnTo>
                  <a:lnTo>
                    <a:pt x="7203" y="106369"/>
                  </a:lnTo>
                  <a:lnTo>
                    <a:pt x="7304" y="106488"/>
                  </a:lnTo>
                  <a:lnTo>
                    <a:pt x="7406" y="106488"/>
                  </a:lnTo>
                  <a:lnTo>
                    <a:pt x="7507" y="106547"/>
                  </a:lnTo>
                  <a:lnTo>
                    <a:pt x="7709" y="106488"/>
                  </a:lnTo>
                  <a:lnTo>
                    <a:pt x="7912" y="106369"/>
                  </a:lnTo>
                  <a:lnTo>
                    <a:pt x="8097" y="106190"/>
                  </a:lnTo>
                  <a:lnTo>
                    <a:pt x="8266" y="105952"/>
                  </a:lnTo>
                  <a:lnTo>
                    <a:pt x="8452" y="105714"/>
                  </a:lnTo>
                  <a:lnTo>
                    <a:pt x="8620" y="105297"/>
                  </a:lnTo>
                  <a:lnTo>
                    <a:pt x="8772" y="104940"/>
                  </a:lnTo>
                  <a:lnTo>
                    <a:pt x="8857" y="104702"/>
                  </a:lnTo>
                  <a:lnTo>
                    <a:pt x="8924" y="104404"/>
                  </a:lnTo>
                  <a:lnTo>
                    <a:pt x="9059" y="103928"/>
                  </a:lnTo>
                  <a:lnTo>
                    <a:pt x="9211" y="103333"/>
                  </a:lnTo>
                  <a:lnTo>
                    <a:pt x="9329" y="102738"/>
                  </a:lnTo>
                  <a:lnTo>
                    <a:pt x="9464" y="102083"/>
                  </a:lnTo>
                  <a:lnTo>
                    <a:pt x="9582" y="101369"/>
                  </a:lnTo>
                  <a:lnTo>
                    <a:pt x="9700" y="100654"/>
                  </a:lnTo>
                  <a:lnTo>
                    <a:pt x="9801" y="99940"/>
                  </a:lnTo>
                  <a:lnTo>
                    <a:pt x="9919" y="99166"/>
                  </a:lnTo>
                  <a:lnTo>
                    <a:pt x="10004" y="98333"/>
                  </a:lnTo>
                  <a:lnTo>
                    <a:pt x="10088" y="97440"/>
                  </a:lnTo>
                  <a:lnTo>
                    <a:pt x="10189" y="96547"/>
                  </a:lnTo>
                  <a:lnTo>
                    <a:pt x="10257" y="95654"/>
                  </a:lnTo>
                  <a:lnTo>
                    <a:pt x="10341" y="94702"/>
                  </a:lnTo>
                  <a:lnTo>
                    <a:pt x="10409" y="93750"/>
                  </a:lnTo>
                  <a:lnTo>
                    <a:pt x="10527" y="91726"/>
                  </a:lnTo>
                  <a:lnTo>
                    <a:pt x="10628" y="89702"/>
                  </a:lnTo>
                  <a:lnTo>
                    <a:pt x="10729" y="87559"/>
                  </a:lnTo>
                  <a:lnTo>
                    <a:pt x="10814" y="85535"/>
                  </a:lnTo>
                  <a:lnTo>
                    <a:pt x="10864" y="83452"/>
                  </a:lnTo>
                  <a:lnTo>
                    <a:pt x="10982" y="79404"/>
                  </a:lnTo>
                  <a:lnTo>
                    <a:pt x="10999" y="77440"/>
                  </a:lnTo>
                  <a:lnTo>
                    <a:pt x="11033" y="75535"/>
                  </a:lnTo>
                  <a:lnTo>
                    <a:pt x="11050" y="72023"/>
                  </a:lnTo>
                  <a:lnTo>
                    <a:pt x="11050" y="69107"/>
                  </a:lnTo>
                  <a:lnTo>
                    <a:pt x="11050" y="66369"/>
                  </a:lnTo>
                  <a:lnTo>
                    <a:pt x="10425" y="65416"/>
                  </a:lnTo>
                  <a:lnTo>
                    <a:pt x="9835" y="64583"/>
                  </a:lnTo>
                  <a:lnTo>
                    <a:pt x="9329" y="63750"/>
                  </a:lnTo>
                  <a:lnTo>
                    <a:pt x="8924" y="62976"/>
                  </a:lnTo>
                  <a:lnTo>
                    <a:pt x="8570" y="62261"/>
                  </a:lnTo>
                  <a:lnTo>
                    <a:pt x="8384" y="61964"/>
                  </a:lnTo>
                  <a:lnTo>
                    <a:pt x="8232" y="61607"/>
                  </a:lnTo>
                  <a:lnTo>
                    <a:pt x="7962" y="60892"/>
                  </a:lnTo>
                  <a:lnTo>
                    <a:pt x="7743" y="60238"/>
                  </a:lnTo>
                  <a:lnTo>
                    <a:pt x="7659" y="59880"/>
                  </a:lnTo>
                  <a:lnTo>
                    <a:pt x="7574" y="59583"/>
                  </a:lnTo>
                  <a:lnTo>
                    <a:pt x="7507" y="59226"/>
                  </a:lnTo>
                  <a:lnTo>
                    <a:pt x="7423" y="58869"/>
                  </a:lnTo>
                  <a:lnTo>
                    <a:pt x="7372" y="58511"/>
                  </a:lnTo>
                  <a:lnTo>
                    <a:pt x="7321" y="58154"/>
                  </a:lnTo>
                  <a:lnTo>
                    <a:pt x="7288" y="57797"/>
                  </a:lnTo>
                  <a:lnTo>
                    <a:pt x="7254" y="57440"/>
                  </a:lnTo>
                  <a:lnTo>
                    <a:pt x="7220" y="57083"/>
                  </a:lnTo>
                  <a:lnTo>
                    <a:pt x="7203" y="56666"/>
                  </a:lnTo>
                  <a:lnTo>
                    <a:pt x="7169" y="55892"/>
                  </a:lnTo>
                  <a:lnTo>
                    <a:pt x="7153" y="55000"/>
                  </a:lnTo>
                  <a:lnTo>
                    <a:pt x="7136" y="54047"/>
                  </a:lnTo>
                  <a:lnTo>
                    <a:pt x="7153" y="52916"/>
                  </a:lnTo>
                  <a:lnTo>
                    <a:pt x="7153" y="51904"/>
                  </a:lnTo>
                  <a:lnTo>
                    <a:pt x="7169" y="51488"/>
                  </a:lnTo>
                  <a:lnTo>
                    <a:pt x="7186" y="50952"/>
                  </a:lnTo>
                  <a:lnTo>
                    <a:pt x="7203" y="50595"/>
                  </a:lnTo>
                  <a:lnTo>
                    <a:pt x="7254" y="50119"/>
                  </a:lnTo>
                  <a:lnTo>
                    <a:pt x="7288" y="49761"/>
                  </a:lnTo>
                  <a:lnTo>
                    <a:pt x="7338" y="49464"/>
                  </a:lnTo>
                  <a:lnTo>
                    <a:pt x="7389" y="49107"/>
                  </a:lnTo>
                  <a:lnTo>
                    <a:pt x="7456" y="48869"/>
                  </a:lnTo>
                  <a:lnTo>
                    <a:pt x="7507" y="48750"/>
                  </a:lnTo>
                  <a:lnTo>
                    <a:pt x="7541" y="48690"/>
                  </a:lnTo>
                  <a:lnTo>
                    <a:pt x="7625" y="48511"/>
                  </a:lnTo>
                  <a:lnTo>
                    <a:pt x="7676" y="48511"/>
                  </a:lnTo>
                  <a:lnTo>
                    <a:pt x="7726" y="48452"/>
                  </a:lnTo>
                  <a:lnTo>
                    <a:pt x="7844" y="48392"/>
                  </a:lnTo>
                  <a:lnTo>
                    <a:pt x="7929" y="48452"/>
                  </a:lnTo>
                  <a:lnTo>
                    <a:pt x="7996" y="48452"/>
                  </a:lnTo>
                  <a:lnTo>
                    <a:pt x="8080" y="48511"/>
                  </a:lnTo>
                  <a:lnTo>
                    <a:pt x="8148" y="48630"/>
                  </a:lnTo>
                  <a:lnTo>
                    <a:pt x="8502" y="49285"/>
                  </a:lnTo>
                  <a:lnTo>
                    <a:pt x="8755" y="49761"/>
                  </a:lnTo>
                  <a:lnTo>
                    <a:pt x="9008" y="50238"/>
                  </a:lnTo>
                  <a:lnTo>
                    <a:pt x="9261" y="50595"/>
                  </a:lnTo>
                  <a:lnTo>
                    <a:pt x="9481" y="50952"/>
                  </a:lnTo>
                  <a:lnTo>
                    <a:pt x="9902" y="51547"/>
                  </a:lnTo>
                  <a:lnTo>
                    <a:pt x="10240" y="52083"/>
                  </a:lnTo>
                  <a:lnTo>
                    <a:pt x="10577" y="52440"/>
                  </a:lnTo>
                  <a:lnTo>
                    <a:pt x="10881" y="52738"/>
                  </a:lnTo>
                  <a:lnTo>
                    <a:pt x="10898" y="49761"/>
                  </a:lnTo>
                  <a:lnTo>
                    <a:pt x="10898" y="48630"/>
                  </a:lnTo>
                  <a:lnTo>
                    <a:pt x="10932" y="47380"/>
                  </a:lnTo>
                  <a:lnTo>
                    <a:pt x="10965" y="46071"/>
                  </a:lnTo>
                  <a:lnTo>
                    <a:pt x="10999" y="44702"/>
                  </a:lnTo>
                  <a:lnTo>
                    <a:pt x="11050" y="43214"/>
                  </a:lnTo>
                  <a:lnTo>
                    <a:pt x="11117" y="41785"/>
                  </a:lnTo>
                  <a:lnTo>
                    <a:pt x="11218" y="40238"/>
                  </a:lnTo>
                  <a:lnTo>
                    <a:pt x="11303" y="38690"/>
                  </a:lnTo>
                  <a:lnTo>
                    <a:pt x="11421" y="37202"/>
                  </a:lnTo>
                  <a:lnTo>
                    <a:pt x="11488" y="36428"/>
                  </a:lnTo>
                  <a:lnTo>
                    <a:pt x="11573" y="35714"/>
                  </a:lnTo>
                  <a:lnTo>
                    <a:pt x="11741" y="34345"/>
                  </a:lnTo>
                  <a:lnTo>
                    <a:pt x="11826" y="33630"/>
                  </a:lnTo>
                  <a:lnTo>
                    <a:pt x="11927" y="32976"/>
                  </a:lnTo>
                  <a:lnTo>
                    <a:pt x="12028" y="32380"/>
                  </a:lnTo>
                  <a:lnTo>
                    <a:pt x="12146" y="31726"/>
                  </a:lnTo>
                  <a:lnTo>
                    <a:pt x="12264" y="31130"/>
                  </a:lnTo>
                  <a:lnTo>
                    <a:pt x="12399" y="30654"/>
                  </a:lnTo>
                  <a:lnTo>
                    <a:pt x="12534" y="30059"/>
                  </a:lnTo>
                  <a:lnTo>
                    <a:pt x="12669" y="29583"/>
                  </a:lnTo>
                  <a:lnTo>
                    <a:pt x="12838" y="29107"/>
                  </a:lnTo>
                  <a:lnTo>
                    <a:pt x="12990" y="28690"/>
                  </a:lnTo>
                  <a:lnTo>
                    <a:pt x="13159" y="28273"/>
                  </a:lnTo>
                  <a:lnTo>
                    <a:pt x="13344" y="27916"/>
                  </a:lnTo>
                  <a:lnTo>
                    <a:pt x="13428" y="27797"/>
                  </a:lnTo>
                  <a:lnTo>
                    <a:pt x="13513" y="27619"/>
                  </a:lnTo>
                  <a:lnTo>
                    <a:pt x="13631" y="27500"/>
                  </a:lnTo>
                  <a:lnTo>
                    <a:pt x="13715" y="27380"/>
                  </a:lnTo>
                  <a:lnTo>
                    <a:pt x="13935" y="27202"/>
                  </a:lnTo>
                  <a:lnTo>
                    <a:pt x="14154" y="27083"/>
                  </a:lnTo>
                  <a:lnTo>
                    <a:pt x="14373" y="27023"/>
                  </a:lnTo>
                  <a:lnTo>
                    <a:pt x="14626" y="26964"/>
                  </a:lnTo>
                  <a:lnTo>
                    <a:pt x="14913" y="27023"/>
                  </a:lnTo>
                  <a:lnTo>
                    <a:pt x="15065" y="27083"/>
                  </a:lnTo>
                  <a:lnTo>
                    <a:pt x="15217" y="27202"/>
                  </a:lnTo>
                  <a:lnTo>
                    <a:pt x="15369" y="27321"/>
                  </a:lnTo>
                  <a:lnTo>
                    <a:pt x="15520" y="27440"/>
                  </a:lnTo>
                  <a:lnTo>
                    <a:pt x="15638" y="27619"/>
                  </a:lnTo>
                  <a:lnTo>
                    <a:pt x="15790" y="27916"/>
                  </a:lnTo>
                  <a:lnTo>
                    <a:pt x="15892" y="28214"/>
                  </a:lnTo>
                  <a:lnTo>
                    <a:pt x="16010" y="28511"/>
                  </a:lnTo>
                  <a:lnTo>
                    <a:pt x="16111" y="28988"/>
                  </a:lnTo>
                  <a:lnTo>
                    <a:pt x="16212" y="29404"/>
                  </a:lnTo>
                  <a:lnTo>
                    <a:pt x="16280" y="29880"/>
                  </a:lnTo>
                  <a:lnTo>
                    <a:pt x="16313" y="30178"/>
                  </a:lnTo>
                  <a:lnTo>
                    <a:pt x="16330" y="30416"/>
                  </a:lnTo>
                  <a:lnTo>
                    <a:pt x="16364" y="31071"/>
                  </a:lnTo>
                  <a:lnTo>
                    <a:pt x="16364" y="31369"/>
                  </a:lnTo>
                  <a:lnTo>
                    <a:pt x="16381" y="31785"/>
                  </a:lnTo>
                  <a:lnTo>
                    <a:pt x="16364" y="32261"/>
                  </a:lnTo>
                  <a:lnTo>
                    <a:pt x="16364" y="32678"/>
                  </a:lnTo>
                  <a:lnTo>
                    <a:pt x="15352" y="47559"/>
                  </a:lnTo>
                  <a:lnTo>
                    <a:pt x="15217" y="52142"/>
                  </a:lnTo>
                  <a:lnTo>
                    <a:pt x="15605" y="51845"/>
                  </a:lnTo>
                  <a:lnTo>
                    <a:pt x="15993" y="51607"/>
                  </a:lnTo>
                  <a:lnTo>
                    <a:pt x="16347" y="51309"/>
                  </a:lnTo>
                  <a:lnTo>
                    <a:pt x="16533" y="51190"/>
                  </a:lnTo>
                  <a:lnTo>
                    <a:pt x="16718" y="50952"/>
                  </a:lnTo>
                  <a:lnTo>
                    <a:pt x="17056" y="50595"/>
                  </a:lnTo>
                  <a:lnTo>
                    <a:pt x="17376" y="50238"/>
                  </a:lnTo>
                  <a:lnTo>
                    <a:pt x="17680" y="49761"/>
                  </a:lnTo>
                  <a:lnTo>
                    <a:pt x="17983" y="49345"/>
                  </a:lnTo>
                  <a:lnTo>
                    <a:pt x="18270" y="48809"/>
                  </a:lnTo>
                  <a:lnTo>
                    <a:pt x="18540" y="48333"/>
                  </a:lnTo>
                  <a:lnTo>
                    <a:pt x="18793" y="47797"/>
                  </a:lnTo>
                  <a:lnTo>
                    <a:pt x="19046" y="47202"/>
                  </a:lnTo>
                  <a:lnTo>
                    <a:pt x="19283" y="46666"/>
                  </a:lnTo>
                  <a:lnTo>
                    <a:pt x="19502" y="46071"/>
                  </a:lnTo>
                  <a:lnTo>
                    <a:pt x="19721" y="45416"/>
                  </a:lnTo>
                  <a:lnTo>
                    <a:pt x="19907" y="44821"/>
                  </a:lnTo>
                  <a:lnTo>
                    <a:pt x="20092" y="44166"/>
                  </a:lnTo>
                  <a:lnTo>
                    <a:pt x="20261" y="43452"/>
                  </a:lnTo>
                  <a:lnTo>
                    <a:pt x="20430" y="42797"/>
                  </a:lnTo>
                  <a:lnTo>
                    <a:pt x="20565" y="42083"/>
                  </a:lnTo>
                  <a:lnTo>
                    <a:pt x="20716" y="41369"/>
                  </a:lnTo>
                  <a:lnTo>
                    <a:pt x="20835" y="40595"/>
                  </a:lnTo>
                  <a:lnTo>
                    <a:pt x="20953" y="39880"/>
                  </a:lnTo>
                  <a:lnTo>
                    <a:pt x="21037" y="39107"/>
                  </a:lnTo>
                  <a:lnTo>
                    <a:pt x="21121" y="38333"/>
                  </a:lnTo>
                  <a:lnTo>
                    <a:pt x="21206" y="37559"/>
                  </a:lnTo>
                  <a:lnTo>
                    <a:pt x="21273" y="36726"/>
                  </a:lnTo>
                  <a:lnTo>
                    <a:pt x="21307" y="35892"/>
                  </a:lnTo>
                  <a:lnTo>
                    <a:pt x="21358" y="35119"/>
                  </a:lnTo>
                  <a:lnTo>
                    <a:pt x="21374" y="34345"/>
                  </a:lnTo>
                  <a:lnTo>
                    <a:pt x="21391" y="33511"/>
                  </a:lnTo>
                  <a:lnTo>
                    <a:pt x="21408" y="32678"/>
                  </a:lnTo>
                  <a:lnTo>
                    <a:pt x="21391" y="31904"/>
                  </a:lnTo>
                  <a:lnTo>
                    <a:pt x="21374" y="31071"/>
                  </a:lnTo>
                  <a:lnTo>
                    <a:pt x="21358" y="30238"/>
                  </a:lnTo>
                  <a:lnTo>
                    <a:pt x="21324" y="29404"/>
                  </a:lnTo>
                  <a:lnTo>
                    <a:pt x="21223" y="27797"/>
                  </a:lnTo>
                  <a:lnTo>
                    <a:pt x="21138" y="26964"/>
                  </a:lnTo>
                  <a:lnTo>
                    <a:pt x="21054" y="26071"/>
                  </a:lnTo>
                  <a:lnTo>
                    <a:pt x="20970" y="25238"/>
                  </a:lnTo>
                  <a:lnTo>
                    <a:pt x="20835" y="24404"/>
                  </a:lnTo>
                  <a:lnTo>
                    <a:pt x="20716" y="23630"/>
                  </a:lnTo>
                  <a:lnTo>
                    <a:pt x="20565" y="22857"/>
                  </a:lnTo>
                  <a:lnTo>
                    <a:pt x="20413" y="22142"/>
                  </a:lnTo>
                  <a:lnTo>
                    <a:pt x="20244" y="21369"/>
                  </a:lnTo>
                  <a:lnTo>
                    <a:pt x="20143" y="20952"/>
                  </a:lnTo>
                  <a:lnTo>
                    <a:pt x="20042" y="20654"/>
                  </a:lnTo>
                  <a:lnTo>
                    <a:pt x="19822" y="19880"/>
                  </a:lnTo>
                  <a:lnTo>
                    <a:pt x="19620" y="19285"/>
                  </a:lnTo>
                  <a:lnTo>
                    <a:pt x="19367" y="18630"/>
                  </a:lnTo>
                  <a:lnTo>
                    <a:pt x="19114" y="17976"/>
                  </a:lnTo>
                  <a:lnTo>
                    <a:pt x="18827" y="17440"/>
                  </a:lnTo>
                  <a:lnTo>
                    <a:pt x="18506" y="16845"/>
                  </a:lnTo>
                  <a:lnTo>
                    <a:pt x="18203" y="16309"/>
                  </a:lnTo>
                  <a:lnTo>
                    <a:pt x="17865" y="15833"/>
                  </a:lnTo>
                  <a:lnTo>
                    <a:pt x="17511" y="15357"/>
                  </a:lnTo>
                  <a:lnTo>
                    <a:pt x="17140" y="14940"/>
                  </a:lnTo>
                  <a:lnTo>
                    <a:pt x="16735" y="14583"/>
                  </a:lnTo>
                  <a:lnTo>
                    <a:pt x="16313" y="14285"/>
                  </a:lnTo>
                  <a:lnTo>
                    <a:pt x="15858" y="14047"/>
                  </a:lnTo>
                  <a:lnTo>
                    <a:pt x="15622" y="13928"/>
                  </a:lnTo>
                  <a:lnTo>
                    <a:pt x="15402" y="13869"/>
                  </a:lnTo>
                  <a:lnTo>
                    <a:pt x="14913" y="13690"/>
                  </a:lnTo>
                  <a:lnTo>
                    <a:pt x="14390" y="13630"/>
                  </a:lnTo>
                  <a:lnTo>
                    <a:pt x="13850" y="13630"/>
                  </a:lnTo>
                  <a:lnTo>
                    <a:pt x="13428" y="13630"/>
                  </a:lnTo>
                  <a:lnTo>
                    <a:pt x="13226" y="13690"/>
                  </a:lnTo>
                  <a:lnTo>
                    <a:pt x="13040" y="13750"/>
                  </a:lnTo>
                  <a:lnTo>
                    <a:pt x="12636" y="13928"/>
                  </a:lnTo>
                  <a:lnTo>
                    <a:pt x="12450" y="13988"/>
                  </a:lnTo>
                  <a:lnTo>
                    <a:pt x="12264" y="14107"/>
                  </a:lnTo>
                  <a:lnTo>
                    <a:pt x="12079" y="14285"/>
                  </a:lnTo>
                  <a:lnTo>
                    <a:pt x="11893" y="14404"/>
                  </a:lnTo>
                  <a:lnTo>
                    <a:pt x="11725" y="14642"/>
                  </a:lnTo>
                  <a:lnTo>
                    <a:pt x="11539" y="14821"/>
                  </a:lnTo>
                  <a:lnTo>
                    <a:pt x="11168" y="15238"/>
                  </a:lnTo>
                  <a:lnTo>
                    <a:pt x="11016" y="15535"/>
                  </a:lnTo>
                  <a:lnTo>
                    <a:pt x="10847" y="15833"/>
                  </a:lnTo>
                  <a:lnTo>
                    <a:pt x="10510" y="16369"/>
                  </a:lnTo>
                  <a:lnTo>
                    <a:pt x="10189" y="17023"/>
                  </a:lnTo>
                  <a:lnTo>
                    <a:pt x="9886" y="17678"/>
                  </a:lnTo>
                  <a:lnTo>
                    <a:pt x="9565" y="18452"/>
                  </a:lnTo>
                  <a:lnTo>
                    <a:pt x="9278" y="19166"/>
                  </a:lnTo>
                  <a:lnTo>
                    <a:pt x="8991" y="20000"/>
                  </a:lnTo>
                  <a:lnTo>
                    <a:pt x="8722" y="20892"/>
                  </a:lnTo>
                  <a:lnTo>
                    <a:pt x="8452" y="21845"/>
                  </a:lnTo>
                  <a:lnTo>
                    <a:pt x="8199" y="22797"/>
                  </a:lnTo>
                  <a:lnTo>
                    <a:pt x="7946" y="23809"/>
                  </a:lnTo>
                  <a:lnTo>
                    <a:pt x="7709" y="24880"/>
                  </a:lnTo>
                  <a:lnTo>
                    <a:pt x="7591" y="25416"/>
                  </a:lnTo>
                  <a:lnTo>
                    <a:pt x="7473" y="25952"/>
                  </a:lnTo>
                  <a:lnTo>
                    <a:pt x="7254" y="27083"/>
                  </a:lnTo>
                  <a:lnTo>
                    <a:pt x="7035" y="28273"/>
                  </a:lnTo>
                  <a:lnTo>
                    <a:pt x="6832" y="29464"/>
                  </a:lnTo>
                  <a:lnTo>
                    <a:pt x="6630" y="30714"/>
                  </a:lnTo>
                  <a:lnTo>
                    <a:pt x="6461" y="32023"/>
                  </a:lnTo>
                  <a:lnTo>
                    <a:pt x="6275" y="33333"/>
                  </a:lnTo>
                  <a:lnTo>
                    <a:pt x="6090" y="34642"/>
                  </a:lnTo>
                  <a:lnTo>
                    <a:pt x="5938" y="35952"/>
                  </a:lnTo>
                  <a:lnTo>
                    <a:pt x="5786" y="37321"/>
                  </a:lnTo>
                  <a:lnTo>
                    <a:pt x="5617" y="38690"/>
                  </a:lnTo>
                  <a:lnTo>
                    <a:pt x="5499" y="40119"/>
                  </a:lnTo>
                  <a:lnTo>
                    <a:pt x="5364" y="41547"/>
                  </a:lnTo>
                  <a:lnTo>
                    <a:pt x="5246" y="43035"/>
                  </a:lnTo>
                  <a:lnTo>
                    <a:pt x="5145" y="44404"/>
                  </a:lnTo>
                  <a:lnTo>
                    <a:pt x="5027" y="45892"/>
                  </a:lnTo>
                  <a:lnTo>
                    <a:pt x="4943" y="47440"/>
                  </a:lnTo>
                  <a:lnTo>
                    <a:pt x="4841" y="48869"/>
                  </a:lnTo>
                  <a:lnTo>
                    <a:pt x="4757" y="50357"/>
                  </a:lnTo>
                  <a:lnTo>
                    <a:pt x="4690" y="51845"/>
                  </a:lnTo>
                  <a:lnTo>
                    <a:pt x="4639" y="53392"/>
                  </a:lnTo>
                  <a:close/>
                  <a:moveTo>
                    <a:pt x="10257" y="2440"/>
                  </a:moveTo>
                  <a:lnTo>
                    <a:pt x="10493" y="2083"/>
                  </a:lnTo>
                  <a:lnTo>
                    <a:pt x="10729" y="1845"/>
                  </a:lnTo>
                  <a:lnTo>
                    <a:pt x="11218" y="1309"/>
                  </a:lnTo>
                  <a:lnTo>
                    <a:pt x="11691" y="952"/>
                  </a:lnTo>
                  <a:lnTo>
                    <a:pt x="11927" y="773"/>
                  </a:lnTo>
                  <a:lnTo>
                    <a:pt x="12180" y="654"/>
                  </a:lnTo>
                  <a:lnTo>
                    <a:pt x="12433" y="416"/>
                  </a:lnTo>
                  <a:lnTo>
                    <a:pt x="12669" y="297"/>
                  </a:lnTo>
                  <a:lnTo>
                    <a:pt x="13175" y="119"/>
                  </a:lnTo>
                  <a:lnTo>
                    <a:pt x="13698" y="59"/>
                  </a:lnTo>
                  <a:lnTo>
                    <a:pt x="13951" y="0"/>
                  </a:lnTo>
                  <a:lnTo>
                    <a:pt x="14221" y="0"/>
                  </a:lnTo>
                  <a:lnTo>
                    <a:pt x="14559" y="0"/>
                  </a:lnTo>
                  <a:lnTo>
                    <a:pt x="14896" y="59"/>
                  </a:lnTo>
                  <a:lnTo>
                    <a:pt x="15234" y="119"/>
                  </a:lnTo>
                  <a:lnTo>
                    <a:pt x="15554" y="178"/>
                  </a:lnTo>
                  <a:lnTo>
                    <a:pt x="15858" y="238"/>
                  </a:lnTo>
                  <a:lnTo>
                    <a:pt x="16195" y="357"/>
                  </a:lnTo>
                  <a:lnTo>
                    <a:pt x="16499" y="535"/>
                  </a:lnTo>
                  <a:lnTo>
                    <a:pt x="16803" y="654"/>
                  </a:lnTo>
                  <a:lnTo>
                    <a:pt x="17393" y="1011"/>
                  </a:lnTo>
                  <a:lnTo>
                    <a:pt x="17950" y="1488"/>
                  </a:lnTo>
                  <a:lnTo>
                    <a:pt x="18237" y="1726"/>
                  </a:lnTo>
                  <a:lnTo>
                    <a:pt x="18506" y="2023"/>
                  </a:lnTo>
                  <a:lnTo>
                    <a:pt x="18776" y="2261"/>
                  </a:lnTo>
                  <a:lnTo>
                    <a:pt x="19029" y="2619"/>
                  </a:lnTo>
                  <a:lnTo>
                    <a:pt x="19552" y="3333"/>
                  </a:lnTo>
                  <a:lnTo>
                    <a:pt x="19789" y="3690"/>
                  </a:lnTo>
                  <a:lnTo>
                    <a:pt x="20025" y="4047"/>
                  </a:lnTo>
                  <a:lnTo>
                    <a:pt x="20497" y="4821"/>
                  </a:lnTo>
                  <a:lnTo>
                    <a:pt x="20953" y="5714"/>
                  </a:lnTo>
                  <a:lnTo>
                    <a:pt x="21138" y="6190"/>
                  </a:lnTo>
                  <a:lnTo>
                    <a:pt x="21358" y="6607"/>
                  </a:lnTo>
                  <a:lnTo>
                    <a:pt x="21560" y="7083"/>
                  </a:lnTo>
                  <a:lnTo>
                    <a:pt x="21762" y="7559"/>
                  </a:lnTo>
                  <a:lnTo>
                    <a:pt x="22134" y="8571"/>
                  </a:lnTo>
                  <a:lnTo>
                    <a:pt x="22505" y="9583"/>
                  </a:lnTo>
                  <a:lnTo>
                    <a:pt x="22825" y="10714"/>
                  </a:lnTo>
                  <a:lnTo>
                    <a:pt x="23129" y="11904"/>
                  </a:lnTo>
                  <a:lnTo>
                    <a:pt x="23416" y="13095"/>
                  </a:lnTo>
                  <a:lnTo>
                    <a:pt x="23568" y="13690"/>
                  </a:lnTo>
                  <a:lnTo>
                    <a:pt x="23686" y="14285"/>
                  </a:lnTo>
                  <a:lnTo>
                    <a:pt x="23821" y="14940"/>
                  </a:lnTo>
                  <a:lnTo>
                    <a:pt x="23939" y="15595"/>
                  </a:lnTo>
                  <a:lnTo>
                    <a:pt x="24057" y="16190"/>
                  </a:lnTo>
                  <a:lnTo>
                    <a:pt x="24175" y="16904"/>
                  </a:lnTo>
                  <a:lnTo>
                    <a:pt x="24377" y="18214"/>
                  </a:lnTo>
                  <a:lnTo>
                    <a:pt x="24546" y="19642"/>
                  </a:lnTo>
                  <a:lnTo>
                    <a:pt x="24732" y="21011"/>
                  </a:lnTo>
                  <a:lnTo>
                    <a:pt x="24799" y="21785"/>
                  </a:lnTo>
                  <a:lnTo>
                    <a:pt x="24850" y="22500"/>
                  </a:lnTo>
                  <a:lnTo>
                    <a:pt x="24985" y="23988"/>
                  </a:lnTo>
                  <a:lnTo>
                    <a:pt x="25069" y="25416"/>
                  </a:lnTo>
                  <a:lnTo>
                    <a:pt x="25170" y="26904"/>
                  </a:lnTo>
                  <a:lnTo>
                    <a:pt x="25221" y="28333"/>
                  </a:lnTo>
                  <a:lnTo>
                    <a:pt x="25238" y="29107"/>
                  </a:lnTo>
                  <a:lnTo>
                    <a:pt x="25238" y="29880"/>
                  </a:lnTo>
                  <a:lnTo>
                    <a:pt x="25255" y="30595"/>
                  </a:lnTo>
                  <a:lnTo>
                    <a:pt x="25255" y="31309"/>
                  </a:lnTo>
                  <a:lnTo>
                    <a:pt x="25255" y="32797"/>
                  </a:lnTo>
                  <a:lnTo>
                    <a:pt x="25221" y="34166"/>
                  </a:lnTo>
                  <a:lnTo>
                    <a:pt x="25204" y="34880"/>
                  </a:lnTo>
                  <a:lnTo>
                    <a:pt x="25170" y="35595"/>
                  </a:lnTo>
                  <a:lnTo>
                    <a:pt x="25086" y="36964"/>
                  </a:lnTo>
                  <a:lnTo>
                    <a:pt x="25018" y="38392"/>
                  </a:lnTo>
                  <a:lnTo>
                    <a:pt x="24917" y="39761"/>
                  </a:lnTo>
                  <a:lnTo>
                    <a:pt x="24782" y="41190"/>
                  </a:lnTo>
                  <a:lnTo>
                    <a:pt x="24647" y="42559"/>
                  </a:lnTo>
                  <a:lnTo>
                    <a:pt x="24462" y="43928"/>
                  </a:lnTo>
                  <a:lnTo>
                    <a:pt x="24276" y="45238"/>
                  </a:lnTo>
                  <a:lnTo>
                    <a:pt x="24091" y="46607"/>
                  </a:lnTo>
                  <a:lnTo>
                    <a:pt x="23973" y="47202"/>
                  </a:lnTo>
                  <a:lnTo>
                    <a:pt x="23854" y="47857"/>
                  </a:lnTo>
                  <a:lnTo>
                    <a:pt x="23618" y="49107"/>
                  </a:lnTo>
                  <a:lnTo>
                    <a:pt x="23348" y="50416"/>
                  </a:lnTo>
                  <a:lnTo>
                    <a:pt x="23196" y="50952"/>
                  </a:lnTo>
                  <a:lnTo>
                    <a:pt x="23061" y="51607"/>
                  </a:lnTo>
                  <a:lnTo>
                    <a:pt x="22775" y="52738"/>
                  </a:lnTo>
                  <a:lnTo>
                    <a:pt x="22606" y="53392"/>
                  </a:lnTo>
                  <a:lnTo>
                    <a:pt x="22437" y="53988"/>
                  </a:lnTo>
                  <a:lnTo>
                    <a:pt x="22100" y="55059"/>
                  </a:lnTo>
                  <a:lnTo>
                    <a:pt x="21914" y="55595"/>
                  </a:lnTo>
                  <a:lnTo>
                    <a:pt x="21729" y="56130"/>
                  </a:lnTo>
                  <a:lnTo>
                    <a:pt x="21341" y="57142"/>
                  </a:lnTo>
                  <a:lnTo>
                    <a:pt x="21138" y="57619"/>
                  </a:lnTo>
                  <a:lnTo>
                    <a:pt x="20953" y="58154"/>
                  </a:lnTo>
                  <a:lnTo>
                    <a:pt x="20514" y="59107"/>
                  </a:lnTo>
                  <a:lnTo>
                    <a:pt x="20295" y="59583"/>
                  </a:lnTo>
                  <a:lnTo>
                    <a:pt x="20059" y="60000"/>
                  </a:lnTo>
                  <a:lnTo>
                    <a:pt x="19586" y="60892"/>
                  </a:lnTo>
                  <a:lnTo>
                    <a:pt x="19114" y="61726"/>
                  </a:lnTo>
                  <a:lnTo>
                    <a:pt x="18861" y="62083"/>
                  </a:lnTo>
                  <a:lnTo>
                    <a:pt x="18608" y="62500"/>
                  </a:lnTo>
                  <a:lnTo>
                    <a:pt x="18085" y="63095"/>
                  </a:lnTo>
                  <a:lnTo>
                    <a:pt x="17528" y="63750"/>
                  </a:lnTo>
                  <a:lnTo>
                    <a:pt x="17258" y="64047"/>
                  </a:lnTo>
                  <a:lnTo>
                    <a:pt x="16954" y="64345"/>
                  </a:lnTo>
                  <a:lnTo>
                    <a:pt x="16364" y="64821"/>
                  </a:lnTo>
                  <a:lnTo>
                    <a:pt x="15757" y="65297"/>
                  </a:lnTo>
                  <a:lnTo>
                    <a:pt x="15436" y="65476"/>
                  </a:lnTo>
                  <a:lnTo>
                    <a:pt x="15115" y="65654"/>
                  </a:lnTo>
                  <a:lnTo>
                    <a:pt x="15031" y="73392"/>
                  </a:lnTo>
                  <a:lnTo>
                    <a:pt x="14997" y="76369"/>
                  </a:lnTo>
                  <a:lnTo>
                    <a:pt x="14981" y="79107"/>
                  </a:lnTo>
                  <a:lnTo>
                    <a:pt x="14964" y="81309"/>
                  </a:lnTo>
                  <a:lnTo>
                    <a:pt x="14964" y="82559"/>
                  </a:lnTo>
                  <a:lnTo>
                    <a:pt x="14947" y="83571"/>
                  </a:lnTo>
                  <a:lnTo>
                    <a:pt x="14930" y="84583"/>
                  </a:lnTo>
                  <a:lnTo>
                    <a:pt x="14879" y="86666"/>
                  </a:lnTo>
                  <a:lnTo>
                    <a:pt x="14795" y="88809"/>
                  </a:lnTo>
                  <a:lnTo>
                    <a:pt x="14694" y="90952"/>
                  </a:lnTo>
                  <a:lnTo>
                    <a:pt x="14542" y="93154"/>
                  </a:lnTo>
                  <a:lnTo>
                    <a:pt x="14390" y="95297"/>
                  </a:lnTo>
                  <a:lnTo>
                    <a:pt x="14306" y="96369"/>
                  </a:lnTo>
                  <a:lnTo>
                    <a:pt x="14204" y="97440"/>
                  </a:lnTo>
                  <a:lnTo>
                    <a:pt x="14120" y="98452"/>
                  </a:lnTo>
                  <a:lnTo>
                    <a:pt x="14002" y="99523"/>
                  </a:lnTo>
                  <a:lnTo>
                    <a:pt x="13884" y="100535"/>
                  </a:lnTo>
                  <a:lnTo>
                    <a:pt x="13749" y="101547"/>
                  </a:lnTo>
                  <a:lnTo>
                    <a:pt x="13631" y="102559"/>
                  </a:lnTo>
                  <a:lnTo>
                    <a:pt x="13496" y="103511"/>
                  </a:lnTo>
                  <a:lnTo>
                    <a:pt x="13361" y="104583"/>
                  </a:lnTo>
                  <a:lnTo>
                    <a:pt x="13209" y="105535"/>
                  </a:lnTo>
                  <a:lnTo>
                    <a:pt x="13057" y="106488"/>
                  </a:lnTo>
                  <a:lnTo>
                    <a:pt x="12905" y="107380"/>
                  </a:lnTo>
                  <a:lnTo>
                    <a:pt x="12720" y="108333"/>
                  </a:lnTo>
                  <a:lnTo>
                    <a:pt x="12568" y="109166"/>
                  </a:lnTo>
                  <a:lnTo>
                    <a:pt x="12382" y="110000"/>
                  </a:lnTo>
                  <a:lnTo>
                    <a:pt x="12197" y="110833"/>
                  </a:lnTo>
                  <a:lnTo>
                    <a:pt x="12011" y="111666"/>
                  </a:lnTo>
                  <a:lnTo>
                    <a:pt x="11809" y="112440"/>
                  </a:lnTo>
                  <a:lnTo>
                    <a:pt x="11606" y="113214"/>
                  </a:lnTo>
                  <a:lnTo>
                    <a:pt x="11387" y="113869"/>
                  </a:lnTo>
                  <a:lnTo>
                    <a:pt x="11168" y="114583"/>
                  </a:lnTo>
                  <a:lnTo>
                    <a:pt x="10948" y="115238"/>
                  </a:lnTo>
                  <a:lnTo>
                    <a:pt x="10729" y="115892"/>
                  </a:lnTo>
                  <a:lnTo>
                    <a:pt x="10493" y="116428"/>
                  </a:lnTo>
                  <a:lnTo>
                    <a:pt x="10240" y="116964"/>
                  </a:lnTo>
                  <a:lnTo>
                    <a:pt x="9987" y="117440"/>
                  </a:lnTo>
                  <a:lnTo>
                    <a:pt x="9734" y="117916"/>
                  </a:lnTo>
                  <a:lnTo>
                    <a:pt x="9464" y="118333"/>
                  </a:lnTo>
                  <a:lnTo>
                    <a:pt x="9194" y="118750"/>
                  </a:lnTo>
                  <a:lnTo>
                    <a:pt x="8924" y="119107"/>
                  </a:lnTo>
                  <a:lnTo>
                    <a:pt x="8637" y="119345"/>
                  </a:lnTo>
                  <a:lnTo>
                    <a:pt x="8367" y="119642"/>
                  </a:lnTo>
                  <a:lnTo>
                    <a:pt x="8064" y="119761"/>
                  </a:lnTo>
                  <a:lnTo>
                    <a:pt x="7777" y="119880"/>
                  </a:lnTo>
                  <a:lnTo>
                    <a:pt x="7456" y="120000"/>
                  </a:lnTo>
                  <a:lnTo>
                    <a:pt x="7136" y="120000"/>
                  </a:lnTo>
                  <a:lnTo>
                    <a:pt x="6815" y="120000"/>
                  </a:lnTo>
                  <a:lnTo>
                    <a:pt x="6495" y="119880"/>
                  </a:lnTo>
                  <a:lnTo>
                    <a:pt x="6326" y="119761"/>
                  </a:lnTo>
                  <a:lnTo>
                    <a:pt x="6174" y="119702"/>
                  </a:lnTo>
                  <a:lnTo>
                    <a:pt x="6022" y="119583"/>
                  </a:lnTo>
                  <a:lnTo>
                    <a:pt x="5870" y="119345"/>
                  </a:lnTo>
                  <a:lnTo>
                    <a:pt x="5719" y="119226"/>
                  </a:lnTo>
                  <a:lnTo>
                    <a:pt x="5567" y="119047"/>
                  </a:lnTo>
                  <a:lnTo>
                    <a:pt x="5432" y="118869"/>
                  </a:lnTo>
                  <a:lnTo>
                    <a:pt x="5280" y="118630"/>
                  </a:lnTo>
                  <a:lnTo>
                    <a:pt x="5010" y="118154"/>
                  </a:lnTo>
                  <a:lnTo>
                    <a:pt x="4740" y="117559"/>
                  </a:lnTo>
                  <a:lnTo>
                    <a:pt x="4487" y="116904"/>
                  </a:lnTo>
                  <a:lnTo>
                    <a:pt x="4234" y="116250"/>
                  </a:lnTo>
                  <a:lnTo>
                    <a:pt x="3981" y="115476"/>
                  </a:lnTo>
                  <a:lnTo>
                    <a:pt x="3745" y="114642"/>
                  </a:lnTo>
                  <a:lnTo>
                    <a:pt x="3644" y="114285"/>
                  </a:lnTo>
                  <a:lnTo>
                    <a:pt x="3525" y="113809"/>
                  </a:lnTo>
                  <a:lnTo>
                    <a:pt x="3306" y="112857"/>
                  </a:lnTo>
                  <a:lnTo>
                    <a:pt x="3104" y="111904"/>
                  </a:lnTo>
                  <a:lnTo>
                    <a:pt x="2884" y="110892"/>
                  </a:lnTo>
                  <a:lnTo>
                    <a:pt x="2699" y="109880"/>
                  </a:lnTo>
                  <a:lnTo>
                    <a:pt x="2513" y="108750"/>
                  </a:lnTo>
                  <a:lnTo>
                    <a:pt x="2328" y="107678"/>
                  </a:lnTo>
                  <a:lnTo>
                    <a:pt x="2159" y="106488"/>
                  </a:lnTo>
                  <a:lnTo>
                    <a:pt x="2007" y="105238"/>
                  </a:lnTo>
                  <a:lnTo>
                    <a:pt x="1838" y="103988"/>
                  </a:lnTo>
                  <a:lnTo>
                    <a:pt x="1687" y="102738"/>
                  </a:lnTo>
                  <a:lnTo>
                    <a:pt x="1552" y="101369"/>
                  </a:lnTo>
                  <a:lnTo>
                    <a:pt x="1417" y="100000"/>
                  </a:lnTo>
                  <a:lnTo>
                    <a:pt x="1299" y="98571"/>
                  </a:lnTo>
                  <a:lnTo>
                    <a:pt x="1164" y="97202"/>
                  </a:lnTo>
                  <a:lnTo>
                    <a:pt x="1045" y="95773"/>
                  </a:lnTo>
                  <a:lnTo>
                    <a:pt x="944" y="94404"/>
                  </a:lnTo>
                  <a:lnTo>
                    <a:pt x="843" y="92916"/>
                  </a:lnTo>
                  <a:lnTo>
                    <a:pt x="742" y="91488"/>
                  </a:lnTo>
                  <a:lnTo>
                    <a:pt x="641" y="90000"/>
                  </a:lnTo>
                  <a:lnTo>
                    <a:pt x="573" y="88511"/>
                  </a:lnTo>
                  <a:lnTo>
                    <a:pt x="506" y="87023"/>
                  </a:lnTo>
                  <a:lnTo>
                    <a:pt x="354" y="84107"/>
                  </a:lnTo>
                  <a:lnTo>
                    <a:pt x="303" y="82559"/>
                  </a:lnTo>
                  <a:lnTo>
                    <a:pt x="253" y="81130"/>
                  </a:lnTo>
                  <a:lnTo>
                    <a:pt x="168" y="78095"/>
                  </a:lnTo>
                  <a:lnTo>
                    <a:pt x="84" y="75119"/>
                  </a:lnTo>
                  <a:lnTo>
                    <a:pt x="33" y="72261"/>
                  </a:lnTo>
                  <a:lnTo>
                    <a:pt x="16" y="69464"/>
                  </a:lnTo>
                  <a:lnTo>
                    <a:pt x="0" y="66726"/>
                  </a:lnTo>
                  <a:lnTo>
                    <a:pt x="16" y="64523"/>
                  </a:lnTo>
                  <a:lnTo>
                    <a:pt x="33" y="62202"/>
                  </a:lnTo>
                  <a:lnTo>
                    <a:pt x="67" y="60000"/>
                  </a:lnTo>
                  <a:lnTo>
                    <a:pt x="84" y="58928"/>
                  </a:lnTo>
                  <a:lnTo>
                    <a:pt x="118" y="57797"/>
                  </a:lnTo>
                  <a:lnTo>
                    <a:pt x="185" y="55595"/>
                  </a:lnTo>
                  <a:lnTo>
                    <a:pt x="269" y="53452"/>
                  </a:lnTo>
                  <a:lnTo>
                    <a:pt x="354" y="51309"/>
                  </a:lnTo>
                  <a:lnTo>
                    <a:pt x="472" y="49107"/>
                  </a:lnTo>
                  <a:lnTo>
                    <a:pt x="590" y="47023"/>
                  </a:lnTo>
                  <a:lnTo>
                    <a:pt x="742" y="45000"/>
                  </a:lnTo>
                  <a:lnTo>
                    <a:pt x="877" y="42916"/>
                  </a:lnTo>
                  <a:lnTo>
                    <a:pt x="1045" y="40952"/>
                  </a:lnTo>
                  <a:lnTo>
                    <a:pt x="1231" y="38988"/>
                  </a:lnTo>
                  <a:lnTo>
                    <a:pt x="1315" y="38035"/>
                  </a:lnTo>
                  <a:lnTo>
                    <a:pt x="1417" y="36964"/>
                  </a:lnTo>
                  <a:lnTo>
                    <a:pt x="1619" y="35059"/>
                  </a:lnTo>
                  <a:lnTo>
                    <a:pt x="1737" y="34166"/>
                  </a:lnTo>
                  <a:lnTo>
                    <a:pt x="1838" y="33214"/>
                  </a:lnTo>
                  <a:lnTo>
                    <a:pt x="2058" y="31369"/>
                  </a:lnTo>
                  <a:lnTo>
                    <a:pt x="2311" y="29642"/>
                  </a:lnTo>
                  <a:lnTo>
                    <a:pt x="2564" y="27857"/>
                  </a:lnTo>
                  <a:lnTo>
                    <a:pt x="2817" y="26130"/>
                  </a:lnTo>
                  <a:lnTo>
                    <a:pt x="3087" y="24464"/>
                  </a:lnTo>
                  <a:lnTo>
                    <a:pt x="3374" y="22797"/>
                  </a:lnTo>
                  <a:lnTo>
                    <a:pt x="3677" y="21250"/>
                  </a:lnTo>
                  <a:lnTo>
                    <a:pt x="3981" y="19702"/>
                  </a:lnTo>
                  <a:lnTo>
                    <a:pt x="4301" y="18154"/>
                  </a:lnTo>
                  <a:lnTo>
                    <a:pt x="4639" y="16726"/>
                  </a:lnTo>
                  <a:lnTo>
                    <a:pt x="4976" y="15357"/>
                  </a:lnTo>
                  <a:lnTo>
                    <a:pt x="5162" y="14702"/>
                  </a:lnTo>
                  <a:lnTo>
                    <a:pt x="5314" y="13988"/>
                  </a:lnTo>
                  <a:lnTo>
                    <a:pt x="5499" y="13333"/>
                  </a:lnTo>
                  <a:lnTo>
                    <a:pt x="5685" y="12738"/>
                  </a:lnTo>
                  <a:lnTo>
                    <a:pt x="6056" y="11488"/>
                  </a:lnTo>
                  <a:lnTo>
                    <a:pt x="6427" y="10297"/>
                  </a:lnTo>
                  <a:lnTo>
                    <a:pt x="6630" y="9702"/>
                  </a:lnTo>
                  <a:lnTo>
                    <a:pt x="6832" y="9166"/>
                  </a:lnTo>
                  <a:lnTo>
                    <a:pt x="7220" y="8154"/>
                  </a:lnTo>
                  <a:lnTo>
                    <a:pt x="7625" y="7142"/>
                  </a:lnTo>
                  <a:lnTo>
                    <a:pt x="8047" y="6190"/>
                  </a:lnTo>
                  <a:lnTo>
                    <a:pt x="8469" y="5297"/>
                  </a:lnTo>
                  <a:lnTo>
                    <a:pt x="8907" y="4464"/>
                  </a:lnTo>
                  <a:lnTo>
                    <a:pt x="9363" y="3750"/>
                  </a:lnTo>
                  <a:lnTo>
                    <a:pt x="9801" y="3035"/>
                  </a:lnTo>
                  <a:lnTo>
                    <a:pt x="10257" y="2440"/>
                  </a:lnTo>
                  <a:close/>
                </a:path>
              </a:pathLst>
            </a:custGeom>
            <a:solidFill>
              <a:srgbClr val="11111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sp>
        <p:nvSpPr>
          <p:cNvPr id="163" name="Google Shape;163;p32"/>
          <p:cNvSpPr txBox="1">
            <a:spLocks noGrp="1"/>
          </p:cNvSpPr>
          <p:nvPr>
            <p:ph type="subTitle" idx="2"/>
          </p:nvPr>
        </p:nvSpPr>
        <p:spPr>
          <a:xfrm>
            <a:off x="4638581" y="4300008"/>
            <a:ext cx="4212600" cy="702000"/>
          </a:xfrm>
          <a:prstGeom prst="rect">
            <a:avLst/>
          </a:prstGeom>
          <a:noFill/>
          <a:ln>
            <a:noFill/>
          </a:ln>
        </p:spPr>
        <p:txBody>
          <a:bodyPr spcFirstLastPara="1" wrap="square" lIns="68575" tIns="68575" rIns="68575" bIns="68575" anchor="t" anchorCtr="0">
            <a:noAutofit/>
          </a:bodyPr>
          <a:lstStyle>
            <a:lvl1pPr marL="0" marR="0" lvl="0" indent="0" algn="ctr" rtl="0">
              <a:lnSpc>
                <a:spcPct val="100000"/>
              </a:lnSpc>
              <a:spcBef>
                <a:spcPts val="700"/>
              </a:spcBef>
              <a:spcAft>
                <a:spcPts val="0"/>
              </a:spcAft>
              <a:buClr>
                <a:schemeClr val="dk1"/>
              </a:buClr>
              <a:buSzPts val="900"/>
              <a:buNone/>
              <a:defRPr sz="900" i="0" u="none" strike="noStrike" cap="none">
                <a:solidFill>
                  <a:schemeClr val="dk1"/>
                </a:solidFill>
              </a:defRPr>
            </a:lvl1pPr>
            <a:lvl2pPr marL="342900" marR="0" lvl="1" indent="0" algn="ctr" rtl="0">
              <a:lnSpc>
                <a:spcPct val="100000"/>
              </a:lnSpc>
              <a:spcBef>
                <a:spcPts val="700"/>
              </a:spcBef>
              <a:spcAft>
                <a:spcPts val="0"/>
              </a:spcAft>
              <a:buClr>
                <a:schemeClr val="dk1"/>
              </a:buClr>
              <a:buSzPts val="1500"/>
              <a:buFont typeface="Arial"/>
              <a:buNone/>
              <a:defRPr sz="1500" b="0" i="0" u="none" strike="noStrike" cap="none">
                <a:solidFill>
                  <a:schemeClr val="dk1"/>
                </a:solidFill>
                <a:latin typeface="Carme"/>
                <a:ea typeface="Carme"/>
                <a:cs typeface="Carme"/>
                <a:sym typeface="Carme"/>
              </a:defRPr>
            </a:lvl2pPr>
            <a:lvl3pPr marL="685800" marR="0" lvl="2" indent="0" algn="ctr" rtl="0">
              <a:lnSpc>
                <a:spcPct val="100000"/>
              </a:lnSpc>
              <a:spcBef>
                <a:spcPts val="700"/>
              </a:spcBef>
              <a:spcAft>
                <a:spcPts val="0"/>
              </a:spcAft>
              <a:buClr>
                <a:schemeClr val="dk1"/>
              </a:buClr>
              <a:buSzPts val="1400"/>
              <a:buFont typeface="Arial"/>
              <a:buNone/>
              <a:defRPr sz="1400" b="0" i="0" u="none" strike="noStrike" cap="none">
                <a:solidFill>
                  <a:schemeClr val="dk1"/>
                </a:solidFill>
                <a:latin typeface="Carme"/>
                <a:ea typeface="Carme"/>
                <a:cs typeface="Carme"/>
                <a:sym typeface="Carme"/>
              </a:defRPr>
            </a:lvl3pPr>
            <a:lvl4pPr marL="1028700" marR="0" lvl="3" indent="0" algn="ctr" rtl="0">
              <a:lnSpc>
                <a:spcPct val="100000"/>
              </a:lnSpc>
              <a:spcBef>
                <a:spcPts val="700"/>
              </a:spcBef>
              <a:spcAft>
                <a:spcPts val="0"/>
              </a:spcAft>
              <a:buClr>
                <a:schemeClr val="dk1"/>
              </a:buClr>
              <a:buSzPts val="1200"/>
              <a:buFont typeface="Arial"/>
              <a:buNone/>
              <a:defRPr sz="1200" b="0" i="0" u="none" strike="noStrike" cap="none">
                <a:solidFill>
                  <a:schemeClr val="dk1"/>
                </a:solidFill>
                <a:latin typeface="Carme"/>
                <a:ea typeface="Carme"/>
                <a:cs typeface="Carme"/>
                <a:sym typeface="Carme"/>
              </a:defRPr>
            </a:lvl4pPr>
            <a:lvl5pPr marL="1371600" marR="0" lvl="4" indent="0" algn="ctr" rtl="0">
              <a:lnSpc>
                <a:spcPct val="100000"/>
              </a:lnSpc>
              <a:spcBef>
                <a:spcPts val="700"/>
              </a:spcBef>
              <a:spcAft>
                <a:spcPts val="0"/>
              </a:spcAft>
              <a:buClr>
                <a:schemeClr val="dk1"/>
              </a:buClr>
              <a:buSzPts val="1200"/>
              <a:buFont typeface="Arial"/>
              <a:buNone/>
              <a:defRPr sz="1200" b="0" i="0" u="none" strike="noStrike" cap="none">
                <a:solidFill>
                  <a:schemeClr val="dk1"/>
                </a:solidFill>
                <a:latin typeface="Carme"/>
                <a:ea typeface="Carme"/>
                <a:cs typeface="Carme"/>
                <a:sym typeface="Carme"/>
              </a:defRPr>
            </a:lvl5pPr>
            <a:lvl6pPr marL="1714500" marR="0" lvl="5" indent="0" algn="ctr" rtl="0">
              <a:lnSpc>
                <a:spcPct val="100000"/>
              </a:lnSpc>
              <a:spcBef>
                <a:spcPts val="7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2057400" marR="0" lvl="6" indent="0" algn="ctr" rtl="0">
              <a:lnSpc>
                <a:spcPct val="100000"/>
              </a:lnSpc>
              <a:spcBef>
                <a:spcPts val="7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2400300" marR="0" lvl="7" indent="0" algn="ctr" rtl="0">
              <a:lnSpc>
                <a:spcPct val="100000"/>
              </a:lnSpc>
              <a:spcBef>
                <a:spcPts val="7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2743200" marR="0" lvl="8" indent="0" algn="ctr" rtl="0">
              <a:lnSpc>
                <a:spcPct val="100000"/>
              </a:lnSpc>
              <a:spcBef>
                <a:spcPts val="7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Tree>
  </p:cSld>
  <p:clrMapOvr>
    <a:masterClrMapping/>
  </p:clrMapOvr>
  <p:transition spd="med">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TYHJÄ MUSTA">
  <p:cSld name="Black ">
    <p:bg>
      <p:bgPr>
        <a:solidFill>
          <a:schemeClr val="dk2"/>
        </a:solidFill>
        <a:effectLst/>
      </p:bgPr>
    </p:bg>
    <p:spTree>
      <p:nvGrpSpPr>
        <p:cNvPr id="1" name="Shape 164"/>
        <p:cNvGrpSpPr/>
        <p:nvPr/>
      </p:nvGrpSpPr>
      <p:grpSpPr>
        <a:xfrm>
          <a:off x="0" y="0"/>
          <a:ext cx="0" cy="0"/>
          <a:chOff x="0" y="0"/>
          <a:chExt cx="0" cy="0"/>
        </a:xfrm>
      </p:grpSpPr>
      <p:sp>
        <p:nvSpPr>
          <p:cNvPr id="165" name="Google Shape;165;p33"/>
          <p:cNvSpPr txBox="1">
            <a:spLocks noGrp="1"/>
          </p:cNvSpPr>
          <p:nvPr>
            <p:ph type="dt" idx="10"/>
          </p:nvPr>
        </p:nvSpPr>
        <p:spPr>
          <a:xfrm>
            <a:off x="197644" y="5002020"/>
            <a:ext cx="1565700" cy="108000"/>
          </a:xfrm>
          <a:prstGeom prst="rect">
            <a:avLst/>
          </a:prstGeom>
          <a:noFill/>
          <a:ln>
            <a:noFill/>
          </a:ln>
        </p:spPr>
        <p:txBody>
          <a:bodyPr spcFirstLastPara="1" wrap="square" lIns="68575" tIns="68575" rIns="68575" bIns="68575" anchor="t" anchorCtr="0">
            <a:noAutofit/>
          </a:bodyPr>
          <a:lstStyle>
            <a:lvl1pPr marL="0" marR="0" lvl="0" indent="0" algn="l" rtl="0">
              <a:spcBef>
                <a:spcPts val="0"/>
              </a:spcBef>
              <a:spcAft>
                <a:spcPts val="0"/>
              </a:spcAft>
              <a:buSzPts val="1100"/>
              <a:buNone/>
              <a:defRPr sz="500">
                <a:latin typeface="Arial"/>
                <a:ea typeface="Arial"/>
                <a:cs typeface="Arial"/>
                <a:sym typeface="Arial"/>
              </a:defRPr>
            </a:lvl1pPr>
            <a:lvl2pPr marL="342900" marR="0" lvl="1"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L="685800" marR="0" lvl="2"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L="1028700" marR="0" lvl="3"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L="1371600" marR="0" lvl="4"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L="1714500" marR="0" lvl="5"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L="2057400" marR="0" lvl="6"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L="2400300" marR="0" lvl="7"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L="2743200" marR="0" lvl="8"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66" name="Google Shape;166;p33"/>
          <p:cNvSpPr txBox="1">
            <a:spLocks noGrp="1"/>
          </p:cNvSpPr>
          <p:nvPr>
            <p:ph type="ftr" idx="11"/>
          </p:nvPr>
        </p:nvSpPr>
        <p:spPr>
          <a:xfrm>
            <a:off x="1763315" y="5002020"/>
            <a:ext cx="5617200" cy="108000"/>
          </a:xfrm>
          <a:prstGeom prst="rect">
            <a:avLst/>
          </a:prstGeom>
          <a:noFill/>
          <a:ln>
            <a:noFill/>
          </a:ln>
        </p:spPr>
        <p:txBody>
          <a:bodyPr spcFirstLastPara="1" wrap="square" lIns="68575" tIns="68575" rIns="68575" bIns="68575" anchor="t" anchorCtr="0">
            <a:noAutofit/>
          </a:bodyPr>
          <a:lstStyle>
            <a:lvl1pPr marL="0" marR="0" lvl="0" indent="0" algn="ctr" rtl="0">
              <a:spcBef>
                <a:spcPts val="0"/>
              </a:spcBef>
              <a:spcAft>
                <a:spcPts val="0"/>
              </a:spcAft>
              <a:buSzPts val="1100"/>
              <a:buNone/>
              <a:defRPr sz="500">
                <a:latin typeface="Arial"/>
                <a:ea typeface="Arial"/>
                <a:cs typeface="Arial"/>
                <a:sym typeface="Arial"/>
              </a:defRPr>
            </a:lvl1pPr>
            <a:lvl2pPr marL="342900" marR="0" lvl="1"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L="685800" marR="0" lvl="2"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L="1028700" marR="0" lvl="3"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L="1371600" marR="0" lvl="4"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L="1714500" marR="0" lvl="5"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L="2057400" marR="0" lvl="6"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L="2400300" marR="0" lvl="7"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L="2743200" marR="0" lvl="8"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67" name="Google Shape;167;p33"/>
          <p:cNvSpPr txBox="1">
            <a:spLocks noGrp="1"/>
          </p:cNvSpPr>
          <p:nvPr>
            <p:ph type="sldNum" idx="12"/>
          </p:nvPr>
        </p:nvSpPr>
        <p:spPr>
          <a:xfrm>
            <a:off x="8622507" y="5002020"/>
            <a:ext cx="323700" cy="1080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500">
                <a:latin typeface="Arial"/>
                <a:ea typeface="Arial"/>
                <a:cs typeface="Arial"/>
                <a:sym typeface="Arial"/>
              </a:defRPr>
            </a:lvl1pPr>
            <a:lvl2pPr marL="0" marR="0" lvl="1" indent="0" algn="r" rtl="0">
              <a:spcBef>
                <a:spcPts val="0"/>
              </a:spcBef>
              <a:buNone/>
              <a:defRPr sz="500">
                <a:latin typeface="Arial"/>
                <a:ea typeface="Arial"/>
                <a:cs typeface="Arial"/>
                <a:sym typeface="Arial"/>
              </a:defRPr>
            </a:lvl2pPr>
            <a:lvl3pPr marL="0" marR="0" lvl="2" indent="0" algn="r" rtl="0">
              <a:spcBef>
                <a:spcPts val="0"/>
              </a:spcBef>
              <a:buNone/>
              <a:defRPr sz="500">
                <a:latin typeface="Arial"/>
                <a:ea typeface="Arial"/>
                <a:cs typeface="Arial"/>
                <a:sym typeface="Arial"/>
              </a:defRPr>
            </a:lvl3pPr>
            <a:lvl4pPr marL="0" marR="0" lvl="3" indent="0" algn="r" rtl="0">
              <a:spcBef>
                <a:spcPts val="0"/>
              </a:spcBef>
              <a:buNone/>
              <a:defRPr sz="500">
                <a:latin typeface="Arial"/>
                <a:ea typeface="Arial"/>
                <a:cs typeface="Arial"/>
                <a:sym typeface="Arial"/>
              </a:defRPr>
            </a:lvl4pPr>
            <a:lvl5pPr marL="0" marR="0" lvl="4" indent="0" algn="r" rtl="0">
              <a:spcBef>
                <a:spcPts val="0"/>
              </a:spcBef>
              <a:buNone/>
              <a:defRPr sz="500">
                <a:latin typeface="Arial"/>
                <a:ea typeface="Arial"/>
                <a:cs typeface="Arial"/>
                <a:sym typeface="Arial"/>
              </a:defRPr>
            </a:lvl5pPr>
            <a:lvl6pPr marL="0" marR="0" lvl="5" indent="0" algn="r" rtl="0">
              <a:spcBef>
                <a:spcPts val="0"/>
              </a:spcBef>
              <a:buNone/>
              <a:defRPr sz="500">
                <a:latin typeface="Arial"/>
                <a:ea typeface="Arial"/>
                <a:cs typeface="Arial"/>
                <a:sym typeface="Arial"/>
              </a:defRPr>
            </a:lvl6pPr>
            <a:lvl7pPr marL="0" marR="0" lvl="6" indent="0" algn="r" rtl="0">
              <a:spcBef>
                <a:spcPts val="0"/>
              </a:spcBef>
              <a:buNone/>
              <a:defRPr sz="500">
                <a:latin typeface="Arial"/>
                <a:ea typeface="Arial"/>
                <a:cs typeface="Arial"/>
                <a:sym typeface="Arial"/>
              </a:defRPr>
            </a:lvl7pPr>
            <a:lvl8pPr marL="0" marR="0" lvl="7" indent="0" algn="r" rtl="0">
              <a:spcBef>
                <a:spcPts val="0"/>
              </a:spcBef>
              <a:buNone/>
              <a:defRPr sz="500">
                <a:latin typeface="Arial"/>
                <a:ea typeface="Arial"/>
                <a:cs typeface="Arial"/>
                <a:sym typeface="Arial"/>
              </a:defRPr>
            </a:lvl8pPr>
            <a:lvl9pPr marL="0" marR="0" lvl="8" indent="0" algn="r" rtl="0">
              <a:spcBef>
                <a:spcPts val="0"/>
              </a:spcBef>
              <a:buNone/>
              <a:defRPr sz="500">
                <a:latin typeface="Arial"/>
                <a:ea typeface="Arial"/>
                <a:cs typeface="Arial"/>
                <a:sym typeface="Arial"/>
              </a:defRPr>
            </a:lvl9pPr>
          </a:lstStyle>
          <a:p>
            <a:pPr marL="0" lvl="0" indent="0" algn="r" rtl="0">
              <a:spcBef>
                <a:spcPts val="0"/>
              </a:spcBef>
              <a:spcAft>
                <a:spcPts val="0"/>
              </a:spcAft>
              <a:buNone/>
            </a:pPr>
            <a:fld id="{00000000-1234-1234-1234-123412341234}" type="slidenum">
              <a:rPr lang="fi"/>
              <a:t>‹#›</a:t>
            </a:fld>
            <a:endParaRPr/>
          </a:p>
        </p:txBody>
      </p:sp>
      <p:sp>
        <p:nvSpPr>
          <p:cNvPr id="168" name="Google Shape;168;p33"/>
          <p:cNvSpPr txBox="1">
            <a:spLocks noGrp="1"/>
          </p:cNvSpPr>
          <p:nvPr>
            <p:ph type="sldNum" idx="2"/>
          </p:nvPr>
        </p:nvSpPr>
        <p:spPr>
          <a:xfrm>
            <a:off x="8739209" y="4905104"/>
            <a:ext cx="270000" cy="1620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800" b="0" i="0" u="none" strike="noStrike" cap="none">
                <a:solidFill>
                  <a:srgbClr val="FFFFFF"/>
                </a:solidFill>
                <a:latin typeface="Arial"/>
                <a:ea typeface="Arial"/>
                <a:cs typeface="Arial"/>
                <a:sym typeface="Arial"/>
              </a:defRPr>
            </a:lvl1pPr>
            <a:lvl2pPr marL="0" marR="0" lvl="1" indent="0" algn="r" rtl="0">
              <a:spcBef>
                <a:spcPts val="0"/>
              </a:spcBef>
              <a:buNone/>
              <a:defRPr sz="800" b="0" i="0" u="none" strike="noStrike" cap="none">
                <a:solidFill>
                  <a:srgbClr val="FFFFFF"/>
                </a:solidFill>
                <a:latin typeface="Arial"/>
                <a:ea typeface="Arial"/>
                <a:cs typeface="Arial"/>
                <a:sym typeface="Arial"/>
              </a:defRPr>
            </a:lvl2pPr>
            <a:lvl3pPr marL="0" marR="0" lvl="2" indent="0" algn="r" rtl="0">
              <a:spcBef>
                <a:spcPts val="0"/>
              </a:spcBef>
              <a:buNone/>
              <a:defRPr sz="800" b="0" i="0" u="none" strike="noStrike" cap="none">
                <a:solidFill>
                  <a:srgbClr val="FFFFFF"/>
                </a:solidFill>
                <a:latin typeface="Arial"/>
                <a:ea typeface="Arial"/>
                <a:cs typeface="Arial"/>
                <a:sym typeface="Arial"/>
              </a:defRPr>
            </a:lvl3pPr>
            <a:lvl4pPr marL="0" marR="0" lvl="3" indent="0" algn="r" rtl="0">
              <a:spcBef>
                <a:spcPts val="0"/>
              </a:spcBef>
              <a:buNone/>
              <a:defRPr sz="800" b="0" i="0" u="none" strike="noStrike" cap="none">
                <a:solidFill>
                  <a:srgbClr val="FFFFFF"/>
                </a:solidFill>
                <a:latin typeface="Arial"/>
                <a:ea typeface="Arial"/>
                <a:cs typeface="Arial"/>
                <a:sym typeface="Arial"/>
              </a:defRPr>
            </a:lvl4pPr>
            <a:lvl5pPr marL="0" marR="0" lvl="4" indent="0" algn="r" rtl="0">
              <a:spcBef>
                <a:spcPts val="0"/>
              </a:spcBef>
              <a:buNone/>
              <a:defRPr sz="800" b="0" i="0" u="none" strike="noStrike" cap="none">
                <a:solidFill>
                  <a:srgbClr val="FFFFFF"/>
                </a:solidFill>
                <a:latin typeface="Arial"/>
                <a:ea typeface="Arial"/>
                <a:cs typeface="Arial"/>
                <a:sym typeface="Arial"/>
              </a:defRPr>
            </a:lvl5pPr>
            <a:lvl6pPr marL="0" marR="0" lvl="5" indent="0" algn="r" rtl="0">
              <a:spcBef>
                <a:spcPts val="0"/>
              </a:spcBef>
              <a:buNone/>
              <a:defRPr sz="800" b="0" i="0" u="none" strike="noStrike" cap="none">
                <a:solidFill>
                  <a:srgbClr val="FFFFFF"/>
                </a:solidFill>
                <a:latin typeface="Arial"/>
                <a:ea typeface="Arial"/>
                <a:cs typeface="Arial"/>
                <a:sym typeface="Arial"/>
              </a:defRPr>
            </a:lvl6pPr>
            <a:lvl7pPr marL="0" marR="0" lvl="6" indent="0" algn="r" rtl="0">
              <a:spcBef>
                <a:spcPts val="0"/>
              </a:spcBef>
              <a:buNone/>
              <a:defRPr sz="800" b="0" i="0" u="none" strike="noStrike" cap="none">
                <a:solidFill>
                  <a:srgbClr val="FFFFFF"/>
                </a:solidFill>
                <a:latin typeface="Arial"/>
                <a:ea typeface="Arial"/>
                <a:cs typeface="Arial"/>
                <a:sym typeface="Arial"/>
              </a:defRPr>
            </a:lvl7pPr>
            <a:lvl8pPr marL="0" marR="0" lvl="7" indent="0" algn="r" rtl="0">
              <a:spcBef>
                <a:spcPts val="0"/>
              </a:spcBef>
              <a:buNone/>
              <a:defRPr sz="800" b="0" i="0" u="none" strike="noStrike" cap="none">
                <a:solidFill>
                  <a:srgbClr val="FFFFFF"/>
                </a:solidFill>
                <a:latin typeface="Arial"/>
                <a:ea typeface="Arial"/>
                <a:cs typeface="Arial"/>
                <a:sym typeface="Arial"/>
              </a:defRPr>
            </a:lvl8pPr>
            <a:lvl9pPr marL="0" marR="0" lvl="8" indent="0" algn="r" rtl="0">
              <a:spcBef>
                <a:spcPts val="0"/>
              </a:spcBef>
              <a:buNone/>
              <a:defRPr sz="8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transition spd="med">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LOPPU 1">
  <p:cSld name="The End">
    <p:bg>
      <p:bgPr>
        <a:solidFill>
          <a:schemeClr val="dk1"/>
        </a:solidFill>
        <a:effectLst/>
      </p:bgPr>
    </p:bg>
    <p:spTree>
      <p:nvGrpSpPr>
        <p:cNvPr id="1" name="Shape 169"/>
        <p:cNvGrpSpPr/>
        <p:nvPr/>
      </p:nvGrpSpPr>
      <p:grpSpPr>
        <a:xfrm>
          <a:off x="0" y="0"/>
          <a:ext cx="0" cy="0"/>
          <a:chOff x="0" y="0"/>
          <a:chExt cx="0" cy="0"/>
        </a:xfrm>
      </p:grpSpPr>
      <p:sp>
        <p:nvSpPr>
          <p:cNvPr id="170" name="Google Shape;170;p34"/>
          <p:cNvSpPr txBox="1">
            <a:spLocks noGrp="1"/>
          </p:cNvSpPr>
          <p:nvPr>
            <p:ph type="dt" idx="10"/>
          </p:nvPr>
        </p:nvSpPr>
        <p:spPr>
          <a:xfrm>
            <a:off x="197644" y="5002020"/>
            <a:ext cx="1565700" cy="108000"/>
          </a:xfrm>
          <a:prstGeom prst="rect">
            <a:avLst/>
          </a:prstGeom>
          <a:noFill/>
          <a:ln>
            <a:noFill/>
          </a:ln>
        </p:spPr>
        <p:txBody>
          <a:bodyPr spcFirstLastPara="1" wrap="square" lIns="68575" tIns="68575" rIns="68575" bIns="68575" anchor="t" anchorCtr="0">
            <a:noAutofit/>
          </a:bodyPr>
          <a:lstStyle>
            <a:lvl1pPr marL="0" marR="0" lvl="0" indent="0" algn="l" rtl="0">
              <a:spcBef>
                <a:spcPts val="0"/>
              </a:spcBef>
              <a:spcAft>
                <a:spcPts val="0"/>
              </a:spcAft>
              <a:buSzPts val="1100"/>
              <a:buNone/>
              <a:defRPr sz="500">
                <a:latin typeface="Arial"/>
                <a:ea typeface="Arial"/>
                <a:cs typeface="Arial"/>
                <a:sym typeface="Arial"/>
              </a:defRPr>
            </a:lvl1pPr>
            <a:lvl2pPr marL="342900" marR="0" lvl="1"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L="685800" marR="0" lvl="2"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L="1028700" marR="0" lvl="3"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L="1371600" marR="0" lvl="4"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L="1714500" marR="0" lvl="5"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L="2057400" marR="0" lvl="6"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L="2400300" marR="0" lvl="7"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L="2743200" marR="0" lvl="8"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71" name="Google Shape;171;p34"/>
          <p:cNvSpPr txBox="1">
            <a:spLocks noGrp="1"/>
          </p:cNvSpPr>
          <p:nvPr>
            <p:ph type="ftr" idx="11"/>
          </p:nvPr>
        </p:nvSpPr>
        <p:spPr>
          <a:xfrm>
            <a:off x="1763315" y="5002020"/>
            <a:ext cx="5617200" cy="108000"/>
          </a:xfrm>
          <a:prstGeom prst="rect">
            <a:avLst/>
          </a:prstGeom>
          <a:noFill/>
          <a:ln>
            <a:noFill/>
          </a:ln>
        </p:spPr>
        <p:txBody>
          <a:bodyPr spcFirstLastPara="1" wrap="square" lIns="68575" tIns="68575" rIns="68575" bIns="68575" anchor="t" anchorCtr="0">
            <a:noAutofit/>
          </a:bodyPr>
          <a:lstStyle>
            <a:lvl1pPr marL="0" marR="0" lvl="0" indent="0" algn="ctr" rtl="0">
              <a:spcBef>
                <a:spcPts val="0"/>
              </a:spcBef>
              <a:spcAft>
                <a:spcPts val="0"/>
              </a:spcAft>
              <a:buSzPts val="1100"/>
              <a:buNone/>
              <a:defRPr sz="500">
                <a:latin typeface="Arial"/>
                <a:ea typeface="Arial"/>
                <a:cs typeface="Arial"/>
                <a:sym typeface="Arial"/>
              </a:defRPr>
            </a:lvl1pPr>
            <a:lvl2pPr marL="342900" marR="0" lvl="1"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L="685800" marR="0" lvl="2"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L="1028700" marR="0" lvl="3"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L="1371600" marR="0" lvl="4"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L="1714500" marR="0" lvl="5"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L="2057400" marR="0" lvl="6"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L="2400300" marR="0" lvl="7"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L="2743200" marR="0" lvl="8"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72" name="Google Shape;172;p34"/>
          <p:cNvSpPr txBox="1">
            <a:spLocks noGrp="1"/>
          </p:cNvSpPr>
          <p:nvPr>
            <p:ph type="sldNum" idx="12"/>
          </p:nvPr>
        </p:nvSpPr>
        <p:spPr>
          <a:xfrm>
            <a:off x="8622507" y="5002020"/>
            <a:ext cx="323700" cy="1080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500">
                <a:latin typeface="Arial"/>
                <a:ea typeface="Arial"/>
                <a:cs typeface="Arial"/>
                <a:sym typeface="Arial"/>
              </a:defRPr>
            </a:lvl1pPr>
            <a:lvl2pPr marL="0" marR="0" lvl="1" indent="0" algn="r" rtl="0">
              <a:spcBef>
                <a:spcPts val="0"/>
              </a:spcBef>
              <a:buNone/>
              <a:defRPr sz="500">
                <a:latin typeface="Arial"/>
                <a:ea typeface="Arial"/>
                <a:cs typeface="Arial"/>
                <a:sym typeface="Arial"/>
              </a:defRPr>
            </a:lvl2pPr>
            <a:lvl3pPr marL="0" marR="0" lvl="2" indent="0" algn="r" rtl="0">
              <a:spcBef>
                <a:spcPts val="0"/>
              </a:spcBef>
              <a:buNone/>
              <a:defRPr sz="500">
                <a:latin typeface="Arial"/>
                <a:ea typeface="Arial"/>
                <a:cs typeface="Arial"/>
                <a:sym typeface="Arial"/>
              </a:defRPr>
            </a:lvl3pPr>
            <a:lvl4pPr marL="0" marR="0" lvl="3" indent="0" algn="r" rtl="0">
              <a:spcBef>
                <a:spcPts val="0"/>
              </a:spcBef>
              <a:buNone/>
              <a:defRPr sz="500">
                <a:latin typeface="Arial"/>
                <a:ea typeface="Arial"/>
                <a:cs typeface="Arial"/>
                <a:sym typeface="Arial"/>
              </a:defRPr>
            </a:lvl4pPr>
            <a:lvl5pPr marL="0" marR="0" lvl="4" indent="0" algn="r" rtl="0">
              <a:spcBef>
                <a:spcPts val="0"/>
              </a:spcBef>
              <a:buNone/>
              <a:defRPr sz="500">
                <a:latin typeface="Arial"/>
                <a:ea typeface="Arial"/>
                <a:cs typeface="Arial"/>
                <a:sym typeface="Arial"/>
              </a:defRPr>
            </a:lvl5pPr>
            <a:lvl6pPr marL="0" marR="0" lvl="5" indent="0" algn="r" rtl="0">
              <a:spcBef>
                <a:spcPts val="0"/>
              </a:spcBef>
              <a:buNone/>
              <a:defRPr sz="500">
                <a:latin typeface="Arial"/>
                <a:ea typeface="Arial"/>
                <a:cs typeface="Arial"/>
                <a:sym typeface="Arial"/>
              </a:defRPr>
            </a:lvl6pPr>
            <a:lvl7pPr marL="0" marR="0" lvl="6" indent="0" algn="r" rtl="0">
              <a:spcBef>
                <a:spcPts val="0"/>
              </a:spcBef>
              <a:buNone/>
              <a:defRPr sz="500">
                <a:latin typeface="Arial"/>
                <a:ea typeface="Arial"/>
                <a:cs typeface="Arial"/>
                <a:sym typeface="Arial"/>
              </a:defRPr>
            </a:lvl7pPr>
            <a:lvl8pPr marL="0" marR="0" lvl="7" indent="0" algn="r" rtl="0">
              <a:spcBef>
                <a:spcPts val="0"/>
              </a:spcBef>
              <a:buNone/>
              <a:defRPr sz="500">
                <a:latin typeface="Arial"/>
                <a:ea typeface="Arial"/>
                <a:cs typeface="Arial"/>
                <a:sym typeface="Arial"/>
              </a:defRPr>
            </a:lvl8pPr>
            <a:lvl9pPr marL="0" marR="0" lvl="8" indent="0" algn="r" rtl="0">
              <a:spcBef>
                <a:spcPts val="0"/>
              </a:spcBef>
              <a:buNone/>
              <a:defRPr sz="500">
                <a:latin typeface="Arial"/>
                <a:ea typeface="Arial"/>
                <a:cs typeface="Arial"/>
                <a:sym typeface="Arial"/>
              </a:defRPr>
            </a:lvl9pPr>
          </a:lstStyle>
          <a:p>
            <a:pPr marL="0" lvl="0" indent="0" algn="r" rtl="0">
              <a:spcBef>
                <a:spcPts val="0"/>
              </a:spcBef>
              <a:spcAft>
                <a:spcPts val="0"/>
              </a:spcAft>
              <a:buNone/>
            </a:pPr>
            <a:fld id="{00000000-1234-1234-1234-123412341234}" type="slidenum">
              <a:rPr lang="fi"/>
              <a:t>‹#›</a:t>
            </a:fld>
            <a:endParaRPr/>
          </a:p>
        </p:txBody>
      </p:sp>
      <p:grpSp>
        <p:nvGrpSpPr>
          <p:cNvPr id="173" name="Google Shape;173;p34"/>
          <p:cNvGrpSpPr/>
          <p:nvPr/>
        </p:nvGrpSpPr>
        <p:grpSpPr>
          <a:xfrm>
            <a:off x="3546082" y="1523394"/>
            <a:ext cx="2052325" cy="2096971"/>
            <a:chOff x="3033713" y="300038"/>
            <a:chExt cx="2341500" cy="2392437"/>
          </a:xfrm>
        </p:grpSpPr>
        <p:sp>
          <p:nvSpPr>
            <p:cNvPr id="174" name="Google Shape;174;p34"/>
            <p:cNvSpPr/>
            <p:nvPr/>
          </p:nvSpPr>
          <p:spPr>
            <a:xfrm>
              <a:off x="3033713" y="300038"/>
              <a:ext cx="2341500" cy="2341500"/>
            </a:xfrm>
            <a:custGeom>
              <a:avLst/>
              <a:gdLst/>
              <a:ahLst/>
              <a:cxnLst/>
              <a:rect l="l" t="t" r="r" b="b"/>
              <a:pathLst>
                <a:path w="120000" h="120000" extrusionOk="0">
                  <a:moveTo>
                    <a:pt x="60027" y="120000"/>
                  </a:moveTo>
                  <a:lnTo>
                    <a:pt x="58453" y="120000"/>
                  </a:lnTo>
                  <a:lnTo>
                    <a:pt x="56907" y="119918"/>
                  </a:lnTo>
                  <a:lnTo>
                    <a:pt x="55388" y="119837"/>
                  </a:lnTo>
                  <a:lnTo>
                    <a:pt x="53869" y="119674"/>
                  </a:lnTo>
                  <a:lnTo>
                    <a:pt x="52350" y="119538"/>
                  </a:lnTo>
                  <a:lnTo>
                    <a:pt x="50858" y="119294"/>
                  </a:lnTo>
                  <a:lnTo>
                    <a:pt x="49367" y="119050"/>
                  </a:lnTo>
                  <a:lnTo>
                    <a:pt x="47902" y="118779"/>
                  </a:lnTo>
                  <a:lnTo>
                    <a:pt x="46437" y="118454"/>
                  </a:lnTo>
                  <a:lnTo>
                    <a:pt x="45000" y="118128"/>
                  </a:lnTo>
                  <a:lnTo>
                    <a:pt x="43589" y="117722"/>
                  </a:lnTo>
                  <a:lnTo>
                    <a:pt x="42151" y="117315"/>
                  </a:lnTo>
                  <a:lnTo>
                    <a:pt x="40741" y="116854"/>
                  </a:lnTo>
                  <a:lnTo>
                    <a:pt x="39385" y="116338"/>
                  </a:lnTo>
                  <a:lnTo>
                    <a:pt x="38001" y="115850"/>
                  </a:lnTo>
                  <a:lnTo>
                    <a:pt x="36645" y="115281"/>
                  </a:lnTo>
                  <a:lnTo>
                    <a:pt x="35289" y="114711"/>
                  </a:lnTo>
                  <a:lnTo>
                    <a:pt x="33987" y="114088"/>
                  </a:lnTo>
                  <a:lnTo>
                    <a:pt x="32685" y="113437"/>
                  </a:lnTo>
                  <a:lnTo>
                    <a:pt x="31410" y="112759"/>
                  </a:lnTo>
                  <a:lnTo>
                    <a:pt x="30135" y="112054"/>
                  </a:lnTo>
                  <a:lnTo>
                    <a:pt x="28887" y="111294"/>
                  </a:lnTo>
                  <a:lnTo>
                    <a:pt x="27667" y="110562"/>
                  </a:lnTo>
                  <a:lnTo>
                    <a:pt x="26446" y="109749"/>
                  </a:lnTo>
                  <a:lnTo>
                    <a:pt x="25280" y="108935"/>
                  </a:lnTo>
                  <a:lnTo>
                    <a:pt x="24086" y="108067"/>
                  </a:lnTo>
                  <a:lnTo>
                    <a:pt x="22974" y="107200"/>
                  </a:lnTo>
                  <a:lnTo>
                    <a:pt x="21862" y="106305"/>
                  </a:lnTo>
                  <a:lnTo>
                    <a:pt x="20723" y="105355"/>
                  </a:lnTo>
                  <a:lnTo>
                    <a:pt x="19665" y="104433"/>
                  </a:lnTo>
                  <a:lnTo>
                    <a:pt x="18607" y="103430"/>
                  </a:lnTo>
                  <a:lnTo>
                    <a:pt x="17576" y="102427"/>
                  </a:lnTo>
                  <a:lnTo>
                    <a:pt x="16573" y="101396"/>
                  </a:lnTo>
                  <a:lnTo>
                    <a:pt x="15596" y="100338"/>
                  </a:lnTo>
                  <a:lnTo>
                    <a:pt x="14620" y="99254"/>
                  </a:lnTo>
                  <a:lnTo>
                    <a:pt x="13698" y="98169"/>
                  </a:lnTo>
                  <a:lnTo>
                    <a:pt x="12802" y="97057"/>
                  </a:lnTo>
                  <a:lnTo>
                    <a:pt x="11934" y="95891"/>
                  </a:lnTo>
                  <a:lnTo>
                    <a:pt x="11094" y="94752"/>
                  </a:lnTo>
                  <a:lnTo>
                    <a:pt x="10253" y="93532"/>
                  </a:lnTo>
                  <a:lnTo>
                    <a:pt x="9466" y="92338"/>
                  </a:lnTo>
                  <a:lnTo>
                    <a:pt x="8679" y="91118"/>
                  </a:lnTo>
                  <a:lnTo>
                    <a:pt x="7974" y="89871"/>
                  </a:lnTo>
                  <a:lnTo>
                    <a:pt x="7242" y="88623"/>
                  </a:lnTo>
                  <a:lnTo>
                    <a:pt x="6564" y="87294"/>
                  </a:lnTo>
                  <a:lnTo>
                    <a:pt x="5913" y="85993"/>
                  </a:lnTo>
                  <a:lnTo>
                    <a:pt x="5289" y="84691"/>
                  </a:lnTo>
                  <a:lnTo>
                    <a:pt x="4719" y="83362"/>
                  </a:lnTo>
                  <a:lnTo>
                    <a:pt x="4177" y="82006"/>
                  </a:lnTo>
                  <a:lnTo>
                    <a:pt x="3634" y="80650"/>
                  </a:lnTo>
                  <a:lnTo>
                    <a:pt x="3146" y="79240"/>
                  </a:lnTo>
                  <a:lnTo>
                    <a:pt x="2712" y="77857"/>
                  </a:lnTo>
                  <a:lnTo>
                    <a:pt x="2278" y="76420"/>
                  </a:lnTo>
                  <a:lnTo>
                    <a:pt x="1898" y="75010"/>
                  </a:lnTo>
                  <a:lnTo>
                    <a:pt x="1518" y="73545"/>
                  </a:lnTo>
                  <a:lnTo>
                    <a:pt x="1220" y="72081"/>
                  </a:lnTo>
                  <a:lnTo>
                    <a:pt x="922" y="70616"/>
                  </a:lnTo>
                  <a:lnTo>
                    <a:pt x="678" y="69125"/>
                  </a:lnTo>
                  <a:lnTo>
                    <a:pt x="488" y="67633"/>
                  </a:lnTo>
                  <a:lnTo>
                    <a:pt x="298" y="66142"/>
                  </a:lnTo>
                  <a:lnTo>
                    <a:pt x="189" y="64623"/>
                  </a:lnTo>
                  <a:lnTo>
                    <a:pt x="81" y="63077"/>
                  </a:lnTo>
                  <a:lnTo>
                    <a:pt x="27" y="61559"/>
                  </a:lnTo>
                  <a:lnTo>
                    <a:pt x="0" y="60013"/>
                  </a:lnTo>
                  <a:lnTo>
                    <a:pt x="27" y="58440"/>
                  </a:lnTo>
                  <a:lnTo>
                    <a:pt x="81" y="56922"/>
                  </a:lnTo>
                  <a:lnTo>
                    <a:pt x="189" y="55376"/>
                  </a:lnTo>
                  <a:lnTo>
                    <a:pt x="298" y="53884"/>
                  </a:lnTo>
                  <a:lnTo>
                    <a:pt x="488" y="52338"/>
                  </a:lnTo>
                  <a:lnTo>
                    <a:pt x="678" y="50847"/>
                  </a:lnTo>
                  <a:lnTo>
                    <a:pt x="922" y="49383"/>
                  </a:lnTo>
                  <a:lnTo>
                    <a:pt x="1220" y="47891"/>
                  </a:lnTo>
                  <a:lnTo>
                    <a:pt x="1518" y="46427"/>
                  </a:lnTo>
                  <a:lnTo>
                    <a:pt x="1898" y="45016"/>
                  </a:lnTo>
                  <a:lnTo>
                    <a:pt x="2278" y="43579"/>
                  </a:lnTo>
                  <a:lnTo>
                    <a:pt x="2712" y="42169"/>
                  </a:lnTo>
                  <a:lnTo>
                    <a:pt x="3146" y="40759"/>
                  </a:lnTo>
                  <a:lnTo>
                    <a:pt x="3634" y="39376"/>
                  </a:lnTo>
                  <a:lnTo>
                    <a:pt x="4177" y="37993"/>
                  </a:lnTo>
                  <a:lnTo>
                    <a:pt x="4719" y="36637"/>
                  </a:lnTo>
                  <a:lnTo>
                    <a:pt x="5289" y="35335"/>
                  </a:lnTo>
                  <a:lnTo>
                    <a:pt x="5913" y="33979"/>
                  </a:lnTo>
                  <a:lnTo>
                    <a:pt x="6564" y="32677"/>
                  </a:lnTo>
                  <a:lnTo>
                    <a:pt x="7242" y="31403"/>
                  </a:lnTo>
                  <a:lnTo>
                    <a:pt x="7974" y="30128"/>
                  </a:lnTo>
                  <a:lnTo>
                    <a:pt x="8679" y="28881"/>
                  </a:lnTo>
                  <a:lnTo>
                    <a:pt x="9466" y="27661"/>
                  </a:lnTo>
                  <a:lnTo>
                    <a:pt x="10253" y="26440"/>
                  </a:lnTo>
                  <a:lnTo>
                    <a:pt x="11094" y="25274"/>
                  </a:lnTo>
                  <a:lnTo>
                    <a:pt x="11934" y="24081"/>
                  </a:lnTo>
                  <a:lnTo>
                    <a:pt x="12802" y="22969"/>
                  </a:lnTo>
                  <a:lnTo>
                    <a:pt x="13698" y="21857"/>
                  </a:lnTo>
                  <a:lnTo>
                    <a:pt x="14620" y="20718"/>
                  </a:lnTo>
                  <a:lnTo>
                    <a:pt x="15596" y="19661"/>
                  </a:lnTo>
                  <a:lnTo>
                    <a:pt x="16573" y="18603"/>
                  </a:lnTo>
                  <a:lnTo>
                    <a:pt x="17576" y="17572"/>
                  </a:lnTo>
                  <a:lnTo>
                    <a:pt x="18607" y="16542"/>
                  </a:lnTo>
                  <a:lnTo>
                    <a:pt x="19665" y="15593"/>
                  </a:lnTo>
                  <a:lnTo>
                    <a:pt x="20723" y="14616"/>
                  </a:lnTo>
                  <a:lnTo>
                    <a:pt x="21862" y="13694"/>
                  </a:lnTo>
                  <a:lnTo>
                    <a:pt x="22974" y="12772"/>
                  </a:lnTo>
                  <a:lnTo>
                    <a:pt x="24086" y="11905"/>
                  </a:lnTo>
                  <a:lnTo>
                    <a:pt x="25280" y="11064"/>
                  </a:lnTo>
                  <a:lnTo>
                    <a:pt x="26446" y="10223"/>
                  </a:lnTo>
                  <a:lnTo>
                    <a:pt x="27667" y="9464"/>
                  </a:lnTo>
                  <a:lnTo>
                    <a:pt x="28887" y="8677"/>
                  </a:lnTo>
                  <a:lnTo>
                    <a:pt x="30135" y="7972"/>
                  </a:lnTo>
                  <a:lnTo>
                    <a:pt x="31410" y="7240"/>
                  </a:lnTo>
                  <a:lnTo>
                    <a:pt x="32685" y="6562"/>
                  </a:lnTo>
                  <a:lnTo>
                    <a:pt x="33987" y="5911"/>
                  </a:lnTo>
                  <a:lnTo>
                    <a:pt x="35289" y="5288"/>
                  </a:lnTo>
                  <a:lnTo>
                    <a:pt x="36645" y="4718"/>
                  </a:lnTo>
                  <a:lnTo>
                    <a:pt x="38001" y="4176"/>
                  </a:lnTo>
                  <a:lnTo>
                    <a:pt x="39385" y="3633"/>
                  </a:lnTo>
                  <a:lnTo>
                    <a:pt x="40741" y="3145"/>
                  </a:lnTo>
                  <a:lnTo>
                    <a:pt x="42151" y="2711"/>
                  </a:lnTo>
                  <a:lnTo>
                    <a:pt x="43589" y="2250"/>
                  </a:lnTo>
                  <a:lnTo>
                    <a:pt x="45000" y="1898"/>
                  </a:lnTo>
                  <a:lnTo>
                    <a:pt x="46437" y="1545"/>
                  </a:lnTo>
                  <a:lnTo>
                    <a:pt x="47902" y="1193"/>
                  </a:lnTo>
                  <a:lnTo>
                    <a:pt x="49367" y="922"/>
                  </a:lnTo>
                  <a:lnTo>
                    <a:pt x="50858" y="677"/>
                  </a:lnTo>
                  <a:lnTo>
                    <a:pt x="52350" y="488"/>
                  </a:lnTo>
                  <a:lnTo>
                    <a:pt x="53869" y="298"/>
                  </a:lnTo>
                  <a:lnTo>
                    <a:pt x="55388" y="189"/>
                  </a:lnTo>
                  <a:lnTo>
                    <a:pt x="56907" y="81"/>
                  </a:lnTo>
                  <a:lnTo>
                    <a:pt x="58453" y="27"/>
                  </a:lnTo>
                  <a:lnTo>
                    <a:pt x="60027" y="0"/>
                  </a:lnTo>
                  <a:lnTo>
                    <a:pt x="61546" y="27"/>
                  </a:lnTo>
                  <a:lnTo>
                    <a:pt x="63092" y="81"/>
                  </a:lnTo>
                  <a:lnTo>
                    <a:pt x="64611" y="189"/>
                  </a:lnTo>
                  <a:lnTo>
                    <a:pt x="66157" y="298"/>
                  </a:lnTo>
                  <a:lnTo>
                    <a:pt x="67649" y="488"/>
                  </a:lnTo>
                  <a:lnTo>
                    <a:pt x="69141" y="677"/>
                  </a:lnTo>
                  <a:lnTo>
                    <a:pt x="70632" y="922"/>
                  </a:lnTo>
                  <a:lnTo>
                    <a:pt x="72097" y="1193"/>
                  </a:lnTo>
                  <a:lnTo>
                    <a:pt x="73562" y="1545"/>
                  </a:lnTo>
                  <a:lnTo>
                    <a:pt x="74972" y="1898"/>
                  </a:lnTo>
                  <a:lnTo>
                    <a:pt x="76410" y="2250"/>
                  </a:lnTo>
                  <a:lnTo>
                    <a:pt x="77848" y="2711"/>
                  </a:lnTo>
                  <a:lnTo>
                    <a:pt x="79258" y="3145"/>
                  </a:lnTo>
                  <a:lnTo>
                    <a:pt x="80614" y="3633"/>
                  </a:lnTo>
                  <a:lnTo>
                    <a:pt x="81998" y="4176"/>
                  </a:lnTo>
                  <a:lnTo>
                    <a:pt x="83354" y="4718"/>
                  </a:lnTo>
                  <a:lnTo>
                    <a:pt x="84710" y="5288"/>
                  </a:lnTo>
                  <a:lnTo>
                    <a:pt x="86012" y="5911"/>
                  </a:lnTo>
                  <a:lnTo>
                    <a:pt x="87314" y="6562"/>
                  </a:lnTo>
                  <a:lnTo>
                    <a:pt x="88589" y="7240"/>
                  </a:lnTo>
                  <a:lnTo>
                    <a:pt x="89864" y="7972"/>
                  </a:lnTo>
                  <a:lnTo>
                    <a:pt x="91112" y="8677"/>
                  </a:lnTo>
                  <a:lnTo>
                    <a:pt x="92359" y="9464"/>
                  </a:lnTo>
                  <a:lnTo>
                    <a:pt x="93526" y="10223"/>
                  </a:lnTo>
                  <a:lnTo>
                    <a:pt x="94746" y="11064"/>
                  </a:lnTo>
                  <a:lnTo>
                    <a:pt x="95913" y="11905"/>
                  </a:lnTo>
                  <a:lnTo>
                    <a:pt x="97052" y="12772"/>
                  </a:lnTo>
                  <a:lnTo>
                    <a:pt x="98164" y="13694"/>
                  </a:lnTo>
                  <a:lnTo>
                    <a:pt x="99276" y="14616"/>
                  </a:lnTo>
                  <a:lnTo>
                    <a:pt x="100361" y="15593"/>
                  </a:lnTo>
                  <a:lnTo>
                    <a:pt x="101419" y="16542"/>
                  </a:lnTo>
                  <a:lnTo>
                    <a:pt x="102450" y="17572"/>
                  </a:lnTo>
                  <a:lnTo>
                    <a:pt x="103426" y="18603"/>
                  </a:lnTo>
                  <a:lnTo>
                    <a:pt x="104430" y="19661"/>
                  </a:lnTo>
                  <a:lnTo>
                    <a:pt x="105352" y="20718"/>
                  </a:lnTo>
                  <a:lnTo>
                    <a:pt x="106301" y="21857"/>
                  </a:lnTo>
                  <a:lnTo>
                    <a:pt x="107197" y="22969"/>
                  </a:lnTo>
                  <a:lnTo>
                    <a:pt x="108065" y="24081"/>
                  </a:lnTo>
                  <a:lnTo>
                    <a:pt x="108933" y="25274"/>
                  </a:lnTo>
                  <a:lnTo>
                    <a:pt x="109746" y="26440"/>
                  </a:lnTo>
                  <a:lnTo>
                    <a:pt x="110560" y="27661"/>
                  </a:lnTo>
                  <a:lnTo>
                    <a:pt x="111320" y="28881"/>
                  </a:lnTo>
                  <a:lnTo>
                    <a:pt x="112052" y="30128"/>
                  </a:lnTo>
                  <a:lnTo>
                    <a:pt x="112784" y="31403"/>
                  </a:lnTo>
                  <a:lnTo>
                    <a:pt x="113435" y="32677"/>
                  </a:lnTo>
                  <a:lnTo>
                    <a:pt x="114086" y="33979"/>
                  </a:lnTo>
                  <a:lnTo>
                    <a:pt x="114710" y="35335"/>
                  </a:lnTo>
                  <a:lnTo>
                    <a:pt x="115307" y="36637"/>
                  </a:lnTo>
                  <a:lnTo>
                    <a:pt x="115849" y="37993"/>
                  </a:lnTo>
                  <a:lnTo>
                    <a:pt x="116365" y="39376"/>
                  </a:lnTo>
                  <a:lnTo>
                    <a:pt x="116853" y="40759"/>
                  </a:lnTo>
                  <a:lnTo>
                    <a:pt x="117314" y="42169"/>
                  </a:lnTo>
                  <a:lnTo>
                    <a:pt x="117721" y="43579"/>
                  </a:lnTo>
                  <a:lnTo>
                    <a:pt x="118128" y="45016"/>
                  </a:lnTo>
                  <a:lnTo>
                    <a:pt x="118481" y="46427"/>
                  </a:lnTo>
                  <a:lnTo>
                    <a:pt x="118779" y="47891"/>
                  </a:lnTo>
                  <a:lnTo>
                    <a:pt x="119050" y="49383"/>
                  </a:lnTo>
                  <a:lnTo>
                    <a:pt x="119321" y="50847"/>
                  </a:lnTo>
                  <a:lnTo>
                    <a:pt x="119538" y="52338"/>
                  </a:lnTo>
                  <a:lnTo>
                    <a:pt x="119674" y="53884"/>
                  </a:lnTo>
                  <a:lnTo>
                    <a:pt x="119837" y="55376"/>
                  </a:lnTo>
                  <a:lnTo>
                    <a:pt x="119945" y="56922"/>
                  </a:lnTo>
                  <a:lnTo>
                    <a:pt x="120000" y="58440"/>
                  </a:lnTo>
                  <a:lnTo>
                    <a:pt x="120000" y="60013"/>
                  </a:lnTo>
                  <a:lnTo>
                    <a:pt x="120000" y="61369"/>
                  </a:lnTo>
                  <a:lnTo>
                    <a:pt x="119945" y="62725"/>
                  </a:lnTo>
                  <a:lnTo>
                    <a:pt x="119864" y="64081"/>
                  </a:lnTo>
                  <a:lnTo>
                    <a:pt x="119810" y="64732"/>
                  </a:lnTo>
                  <a:lnTo>
                    <a:pt x="119755" y="65437"/>
                  </a:lnTo>
                  <a:lnTo>
                    <a:pt x="119620" y="66766"/>
                  </a:lnTo>
                  <a:lnTo>
                    <a:pt x="119566" y="67416"/>
                  </a:lnTo>
                  <a:lnTo>
                    <a:pt x="119457" y="68067"/>
                  </a:lnTo>
                  <a:lnTo>
                    <a:pt x="119267" y="69396"/>
                  </a:lnTo>
                  <a:lnTo>
                    <a:pt x="119050" y="70725"/>
                  </a:lnTo>
                  <a:lnTo>
                    <a:pt x="118806" y="72000"/>
                  </a:lnTo>
                  <a:lnTo>
                    <a:pt x="118535" y="73301"/>
                  </a:lnTo>
                  <a:lnTo>
                    <a:pt x="118372" y="73925"/>
                  </a:lnTo>
                  <a:lnTo>
                    <a:pt x="118209" y="74576"/>
                  </a:lnTo>
                  <a:lnTo>
                    <a:pt x="117884" y="75850"/>
                  </a:lnTo>
                  <a:lnTo>
                    <a:pt x="117531" y="77098"/>
                  </a:lnTo>
                  <a:lnTo>
                    <a:pt x="117151" y="78345"/>
                  </a:lnTo>
                  <a:lnTo>
                    <a:pt x="116717" y="79593"/>
                  </a:lnTo>
                  <a:lnTo>
                    <a:pt x="116283" y="80813"/>
                  </a:lnTo>
                  <a:lnTo>
                    <a:pt x="115849" y="82006"/>
                  </a:lnTo>
                  <a:lnTo>
                    <a:pt x="115361" y="83200"/>
                  </a:lnTo>
                  <a:lnTo>
                    <a:pt x="115117" y="83796"/>
                  </a:lnTo>
                  <a:lnTo>
                    <a:pt x="114819" y="84393"/>
                  </a:lnTo>
                  <a:lnTo>
                    <a:pt x="114303" y="85559"/>
                  </a:lnTo>
                  <a:lnTo>
                    <a:pt x="113734" y="86725"/>
                  </a:lnTo>
                  <a:lnTo>
                    <a:pt x="113191" y="87837"/>
                  </a:lnTo>
                  <a:lnTo>
                    <a:pt x="112567" y="88976"/>
                  </a:lnTo>
                  <a:lnTo>
                    <a:pt x="111943" y="90088"/>
                  </a:lnTo>
                  <a:lnTo>
                    <a:pt x="111292" y="91200"/>
                  </a:lnTo>
                  <a:lnTo>
                    <a:pt x="110940" y="91715"/>
                  </a:lnTo>
                  <a:lnTo>
                    <a:pt x="110587" y="92257"/>
                  </a:lnTo>
                  <a:lnTo>
                    <a:pt x="110262" y="92827"/>
                  </a:lnTo>
                  <a:lnTo>
                    <a:pt x="109909" y="93342"/>
                  </a:lnTo>
                  <a:lnTo>
                    <a:pt x="109177" y="94372"/>
                  </a:lnTo>
                  <a:lnTo>
                    <a:pt x="108444" y="95430"/>
                  </a:lnTo>
                  <a:lnTo>
                    <a:pt x="107658" y="96433"/>
                  </a:lnTo>
                  <a:lnTo>
                    <a:pt x="106898" y="97464"/>
                  </a:lnTo>
                  <a:lnTo>
                    <a:pt x="106084" y="98413"/>
                  </a:lnTo>
                  <a:lnTo>
                    <a:pt x="105732" y="98196"/>
                  </a:lnTo>
                  <a:lnTo>
                    <a:pt x="105488" y="97925"/>
                  </a:lnTo>
                  <a:lnTo>
                    <a:pt x="105216" y="97681"/>
                  </a:lnTo>
                  <a:lnTo>
                    <a:pt x="104918" y="97437"/>
                  </a:lnTo>
                  <a:lnTo>
                    <a:pt x="104647" y="97193"/>
                  </a:lnTo>
                  <a:lnTo>
                    <a:pt x="104349" y="96976"/>
                  </a:lnTo>
                  <a:lnTo>
                    <a:pt x="103996" y="96759"/>
                  </a:lnTo>
                  <a:lnTo>
                    <a:pt x="103698" y="96596"/>
                  </a:lnTo>
                  <a:lnTo>
                    <a:pt x="103318" y="96406"/>
                  </a:lnTo>
                  <a:lnTo>
                    <a:pt x="102965" y="96216"/>
                  </a:lnTo>
                  <a:lnTo>
                    <a:pt x="102585" y="96054"/>
                  </a:lnTo>
                  <a:lnTo>
                    <a:pt x="102233" y="95891"/>
                  </a:lnTo>
                  <a:lnTo>
                    <a:pt x="101826" y="95783"/>
                  </a:lnTo>
                  <a:lnTo>
                    <a:pt x="101419" y="95620"/>
                  </a:lnTo>
                  <a:lnTo>
                    <a:pt x="100985" y="95538"/>
                  </a:lnTo>
                  <a:lnTo>
                    <a:pt x="100578" y="95403"/>
                  </a:lnTo>
                  <a:lnTo>
                    <a:pt x="100144" y="95294"/>
                  </a:lnTo>
                  <a:lnTo>
                    <a:pt x="99954" y="85396"/>
                  </a:lnTo>
                  <a:lnTo>
                    <a:pt x="97432" y="86074"/>
                  </a:lnTo>
                  <a:lnTo>
                    <a:pt x="98788" y="95132"/>
                  </a:lnTo>
                  <a:lnTo>
                    <a:pt x="98137" y="95050"/>
                  </a:lnTo>
                  <a:lnTo>
                    <a:pt x="97486" y="95023"/>
                  </a:lnTo>
                  <a:lnTo>
                    <a:pt x="96808" y="94996"/>
                  </a:lnTo>
                  <a:lnTo>
                    <a:pt x="96130" y="94996"/>
                  </a:lnTo>
                  <a:lnTo>
                    <a:pt x="94448" y="88352"/>
                  </a:lnTo>
                  <a:lnTo>
                    <a:pt x="92332" y="90088"/>
                  </a:lnTo>
                  <a:lnTo>
                    <a:pt x="95207" y="95050"/>
                  </a:lnTo>
                  <a:lnTo>
                    <a:pt x="94665" y="95077"/>
                  </a:lnTo>
                  <a:lnTo>
                    <a:pt x="94068" y="95159"/>
                  </a:lnTo>
                  <a:lnTo>
                    <a:pt x="92902" y="95294"/>
                  </a:lnTo>
                  <a:lnTo>
                    <a:pt x="92305" y="95430"/>
                  </a:lnTo>
                  <a:lnTo>
                    <a:pt x="91708" y="95538"/>
                  </a:lnTo>
                  <a:lnTo>
                    <a:pt x="91112" y="95674"/>
                  </a:lnTo>
                  <a:lnTo>
                    <a:pt x="90488" y="95837"/>
                  </a:lnTo>
                  <a:lnTo>
                    <a:pt x="89864" y="96000"/>
                  </a:lnTo>
                  <a:lnTo>
                    <a:pt x="89267" y="96189"/>
                  </a:lnTo>
                  <a:lnTo>
                    <a:pt x="88643" y="96352"/>
                  </a:lnTo>
                  <a:lnTo>
                    <a:pt x="88019" y="96596"/>
                  </a:lnTo>
                  <a:lnTo>
                    <a:pt x="86772" y="97057"/>
                  </a:lnTo>
                  <a:lnTo>
                    <a:pt x="86148" y="97301"/>
                  </a:lnTo>
                  <a:lnTo>
                    <a:pt x="85551" y="97572"/>
                  </a:lnTo>
                  <a:lnTo>
                    <a:pt x="84710" y="97979"/>
                  </a:lnTo>
                  <a:lnTo>
                    <a:pt x="83869" y="98413"/>
                  </a:lnTo>
                  <a:lnTo>
                    <a:pt x="83056" y="98847"/>
                  </a:lnTo>
                  <a:lnTo>
                    <a:pt x="82649" y="99118"/>
                  </a:lnTo>
                  <a:lnTo>
                    <a:pt x="82269" y="99335"/>
                  </a:lnTo>
                  <a:lnTo>
                    <a:pt x="81482" y="99823"/>
                  </a:lnTo>
                  <a:lnTo>
                    <a:pt x="80777" y="100311"/>
                  </a:lnTo>
                  <a:lnTo>
                    <a:pt x="80072" y="100827"/>
                  </a:lnTo>
                  <a:lnTo>
                    <a:pt x="79719" y="101098"/>
                  </a:lnTo>
                  <a:lnTo>
                    <a:pt x="79367" y="101342"/>
                  </a:lnTo>
                  <a:lnTo>
                    <a:pt x="78716" y="101911"/>
                  </a:lnTo>
                  <a:lnTo>
                    <a:pt x="78092" y="102427"/>
                  </a:lnTo>
                  <a:lnTo>
                    <a:pt x="77495" y="102996"/>
                  </a:lnTo>
                  <a:lnTo>
                    <a:pt x="76952" y="103593"/>
                  </a:lnTo>
                  <a:lnTo>
                    <a:pt x="76410" y="104135"/>
                  </a:lnTo>
                  <a:lnTo>
                    <a:pt x="75922" y="104732"/>
                  </a:lnTo>
                  <a:lnTo>
                    <a:pt x="75461" y="105328"/>
                  </a:lnTo>
                  <a:lnTo>
                    <a:pt x="75027" y="105925"/>
                  </a:lnTo>
                  <a:lnTo>
                    <a:pt x="74620" y="106549"/>
                  </a:lnTo>
                  <a:lnTo>
                    <a:pt x="74240" y="107145"/>
                  </a:lnTo>
                  <a:lnTo>
                    <a:pt x="73915" y="107769"/>
                  </a:lnTo>
                  <a:lnTo>
                    <a:pt x="73779" y="108040"/>
                  </a:lnTo>
                  <a:lnTo>
                    <a:pt x="73643" y="108338"/>
                  </a:lnTo>
                  <a:lnTo>
                    <a:pt x="73481" y="108664"/>
                  </a:lnTo>
                  <a:lnTo>
                    <a:pt x="73399" y="108962"/>
                  </a:lnTo>
                  <a:lnTo>
                    <a:pt x="73182" y="109559"/>
                  </a:lnTo>
                  <a:lnTo>
                    <a:pt x="72992" y="110155"/>
                  </a:lnTo>
                  <a:lnTo>
                    <a:pt x="72938" y="110454"/>
                  </a:lnTo>
                  <a:lnTo>
                    <a:pt x="72857" y="110779"/>
                  </a:lnTo>
                  <a:lnTo>
                    <a:pt x="72775" y="111376"/>
                  </a:lnTo>
                  <a:lnTo>
                    <a:pt x="72721" y="111918"/>
                  </a:lnTo>
                  <a:lnTo>
                    <a:pt x="72721" y="112244"/>
                  </a:lnTo>
                  <a:lnTo>
                    <a:pt x="72721" y="112515"/>
                  </a:lnTo>
                  <a:lnTo>
                    <a:pt x="72748" y="113084"/>
                  </a:lnTo>
                  <a:lnTo>
                    <a:pt x="72775" y="113355"/>
                  </a:lnTo>
                  <a:lnTo>
                    <a:pt x="72802" y="113654"/>
                  </a:lnTo>
                  <a:lnTo>
                    <a:pt x="72857" y="113925"/>
                  </a:lnTo>
                  <a:lnTo>
                    <a:pt x="72938" y="114196"/>
                  </a:lnTo>
                  <a:lnTo>
                    <a:pt x="73019" y="114494"/>
                  </a:lnTo>
                  <a:lnTo>
                    <a:pt x="73128" y="114738"/>
                  </a:lnTo>
                  <a:lnTo>
                    <a:pt x="73345" y="115254"/>
                  </a:lnTo>
                  <a:lnTo>
                    <a:pt x="73535" y="115661"/>
                  </a:lnTo>
                  <a:lnTo>
                    <a:pt x="73752" y="116040"/>
                  </a:lnTo>
                  <a:lnTo>
                    <a:pt x="73996" y="116420"/>
                  </a:lnTo>
                  <a:lnTo>
                    <a:pt x="74240" y="116745"/>
                  </a:lnTo>
                  <a:lnTo>
                    <a:pt x="74403" y="116908"/>
                  </a:lnTo>
                  <a:lnTo>
                    <a:pt x="74538" y="117071"/>
                  </a:lnTo>
                  <a:lnTo>
                    <a:pt x="74837" y="117396"/>
                  </a:lnTo>
                  <a:lnTo>
                    <a:pt x="75162" y="117694"/>
                  </a:lnTo>
                  <a:lnTo>
                    <a:pt x="75515" y="117966"/>
                  </a:lnTo>
                  <a:lnTo>
                    <a:pt x="73643" y="118427"/>
                  </a:lnTo>
                  <a:lnTo>
                    <a:pt x="72721" y="118644"/>
                  </a:lnTo>
                  <a:lnTo>
                    <a:pt x="71772" y="118833"/>
                  </a:lnTo>
                  <a:lnTo>
                    <a:pt x="70822" y="119023"/>
                  </a:lnTo>
                  <a:lnTo>
                    <a:pt x="69846" y="119186"/>
                  </a:lnTo>
                  <a:lnTo>
                    <a:pt x="68896" y="119349"/>
                  </a:lnTo>
                  <a:lnTo>
                    <a:pt x="67920" y="119484"/>
                  </a:lnTo>
                  <a:lnTo>
                    <a:pt x="66943" y="119620"/>
                  </a:lnTo>
                  <a:lnTo>
                    <a:pt x="65967" y="119701"/>
                  </a:lnTo>
                  <a:lnTo>
                    <a:pt x="64990" y="119810"/>
                  </a:lnTo>
                  <a:lnTo>
                    <a:pt x="63987" y="119864"/>
                  </a:lnTo>
                  <a:lnTo>
                    <a:pt x="63010" y="119918"/>
                  </a:lnTo>
                  <a:lnTo>
                    <a:pt x="62007" y="119972"/>
                  </a:lnTo>
                  <a:lnTo>
                    <a:pt x="61003" y="120000"/>
                  </a:lnTo>
                  <a:lnTo>
                    <a:pt x="60027" y="12000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75" name="Google Shape;175;p34"/>
            <p:cNvSpPr/>
            <p:nvPr/>
          </p:nvSpPr>
          <p:spPr>
            <a:xfrm>
              <a:off x="4532313" y="2301875"/>
              <a:ext cx="419100" cy="390600"/>
            </a:xfrm>
            <a:custGeom>
              <a:avLst/>
              <a:gdLst/>
              <a:ahLst/>
              <a:cxnLst/>
              <a:rect l="l" t="t" r="r" b="b"/>
              <a:pathLst>
                <a:path w="120000" h="120000" extrusionOk="0">
                  <a:moveTo>
                    <a:pt x="111515" y="21626"/>
                  </a:moveTo>
                  <a:lnTo>
                    <a:pt x="112424" y="21626"/>
                  </a:lnTo>
                  <a:lnTo>
                    <a:pt x="113181" y="21463"/>
                  </a:lnTo>
                  <a:lnTo>
                    <a:pt x="114090" y="21138"/>
                  </a:lnTo>
                  <a:lnTo>
                    <a:pt x="114999" y="20650"/>
                  </a:lnTo>
                  <a:lnTo>
                    <a:pt x="115606" y="20325"/>
                  </a:lnTo>
                  <a:lnTo>
                    <a:pt x="116363" y="19837"/>
                  </a:lnTo>
                  <a:lnTo>
                    <a:pt x="117121" y="19186"/>
                  </a:lnTo>
                  <a:lnTo>
                    <a:pt x="117575" y="18536"/>
                  </a:lnTo>
                  <a:lnTo>
                    <a:pt x="118181" y="17723"/>
                  </a:lnTo>
                  <a:lnTo>
                    <a:pt x="118636" y="16747"/>
                  </a:lnTo>
                  <a:lnTo>
                    <a:pt x="119090" y="16097"/>
                  </a:lnTo>
                  <a:lnTo>
                    <a:pt x="119545" y="15121"/>
                  </a:lnTo>
                  <a:lnTo>
                    <a:pt x="119696" y="13983"/>
                  </a:lnTo>
                  <a:lnTo>
                    <a:pt x="119848" y="13008"/>
                  </a:lnTo>
                  <a:lnTo>
                    <a:pt x="119999" y="11869"/>
                  </a:lnTo>
                  <a:lnTo>
                    <a:pt x="119999" y="10731"/>
                  </a:lnTo>
                  <a:lnTo>
                    <a:pt x="119999" y="9756"/>
                  </a:lnTo>
                  <a:lnTo>
                    <a:pt x="119848" y="8617"/>
                  </a:lnTo>
                  <a:lnTo>
                    <a:pt x="119696" y="7642"/>
                  </a:lnTo>
                  <a:lnTo>
                    <a:pt x="119545" y="6666"/>
                  </a:lnTo>
                  <a:lnTo>
                    <a:pt x="119090" y="5528"/>
                  </a:lnTo>
                  <a:lnTo>
                    <a:pt x="118636" y="4878"/>
                  </a:lnTo>
                  <a:lnTo>
                    <a:pt x="118181" y="3902"/>
                  </a:lnTo>
                  <a:lnTo>
                    <a:pt x="117575" y="3089"/>
                  </a:lnTo>
                  <a:lnTo>
                    <a:pt x="117121" y="2439"/>
                  </a:lnTo>
                  <a:lnTo>
                    <a:pt x="116363" y="1788"/>
                  </a:lnTo>
                  <a:lnTo>
                    <a:pt x="115606" y="1300"/>
                  </a:lnTo>
                  <a:lnTo>
                    <a:pt x="114999" y="975"/>
                  </a:lnTo>
                  <a:lnTo>
                    <a:pt x="114090" y="487"/>
                  </a:lnTo>
                  <a:lnTo>
                    <a:pt x="113181" y="162"/>
                  </a:lnTo>
                  <a:lnTo>
                    <a:pt x="112424" y="162"/>
                  </a:lnTo>
                  <a:lnTo>
                    <a:pt x="111515" y="0"/>
                  </a:lnTo>
                  <a:lnTo>
                    <a:pt x="110606" y="162"/>
                  </a:lnTo>
                  <a:lnTo>
                    <a:pt x="109999" y="162"/>
                  </a:lnTo>
                  <a:lnTo>
                    <a:pt x="109090" y="487"/>
                  </a:lnTo>
                  <a:lnTo>
                    <a:pt x="108181" y="975"/>
                  </a:lnTo>
                  <a:lnTo>
                    <a:pt x="107575" y="1300"/>
                  </a:lnTo>
                  <a:lnTo>
                    <a:pt x="106818" y="1788"/>
                  </a:lnTo>
                  <a:lnTo>
                    <a:pt x="106060" y="2439"/>
                  </a:lnTo>
                  <a:lnTo>
                    <a:pt x="105606" y="3089"/>
                  </a:lnTo>
                  <a:lnTo>
                    <a:pt x="104999" y="3902"/>
                  </a:lnTo>
                  <a:lnTo>
                    <a:pt x="104545" y="4878"/>
                  </a:lnTo>
                  <a:lnTo>
                    <a:pt x="104090" y="5528"/>
                  </a:lnTo>
                  <a:lnTo>
                    <a:pt x="103636" y="6666"/>
                  </a:lnTo>
                  <a:lnTo>
                    <a:pt x="103484" y="7642"/>
                  </a:lnTo>
                  <a:lnTo>
                    <a:pt x="103333" y="8617"/>
                  </a:lnTo>
                  <a:lnTo>
                    <a:pt x="103181" y="9756"/>
                  </a:lnTo>
                  <a:lnTo>
                    <a:pt x="103181" y="10731"/>
                  </a:lnTo>
                  <a:lnTo>
                    <a:pt x="103181" y="11869"/>
                  </a:lnTo>
                  <a:lnTo>
                    <a:pt x="103333" y="13008"/>
                  </a:lnTo>
                  <a:lnTo>
                    <a:pt x="103484" y="13983"/>
                  </a:lnTo>
                  <a:lnTo>
                    <a:pt x="103636" y="15121"/>
                  </a:lnTo>
                  <a:lnTo>
                    <a:pt x="104090" y="16097"/>
                  </a:lnTo>
                  <a:lnTo>
                    <a:pt x="104545" y="16747"/>
                  </a:lnTo>
                  <a:lnTo>
                    <a:pt x="104999" y="17723"/>
                  </a:lnTo>
                  <a:lnTo>
                    <a:pt x="105606" y="18536"/>
                  </a:lnTo>
                  <a:lnTo>
                    <a:pt x="106060" y="19186"/>
                  </a:lnTo>
                  <a:lnTo>
                    <a:pt x="106818" y="19837"/>
                  </a:lnTo>
                  <a:lnTo>
                    <a:pt x="107575" y="20325"/>
                  </a:lnTo>
                  <a:lnTo>
                    <a:pt x="108181" y="20650"/>
                  </a:lnTo>
                  <a:lnTo>
                    <a:pt x="109090" y="21138"/>
                  </a:lnTo>
                  <a:lnTo>
                    <a:pt x="109999" y="21463"/>
                  </a:lnTo>
                  <a:lnTo>
                    <a:pt x="110606" y="21626"/>
                  </a:lnTo>
                  <a:lnTo>
                    <a:pt x="111515" y="21626"/>
                  </a:lnTo>
                  <a:close/>
                  <a:moveTo>
                    <a:pt x="82272" y="21626"/>
                  </a:moveTo>
                  <a:lnTo>
                    <a:pt x="83030" y="21626"/>
                  </a:lnTo>
                  <a:lnTo>
                    <a:pt x="83636" y="21463"/>
                  </a:lnTo>
                  <a:lnTo>
                    <a:pt x="84393" y="21300"/>
                  </a:lnTo>
                  <a:lnTo>
                    <a:pt x="84848" y="20813"/>
                  </a:lnTo>
                  <a:lnTo>
                    <a:pt x="85454" y="20650"/>
                  </a:lnTo>
                  <a:lnTo>
                    <a:pt x="85909" y="20162"/>
                  </a:lnTo>
                  <a:lnTo>
                    <a:pt x="86515" y="19837"/>
                  </a:lnTo>
                  <a:lnTo>
                    <a:pt x="86969" y="19186"/>
                  </a:lnTo>
                  <a:lnTo>
                    <a:pt x="87272" y="18699"/>
                  </a:lnTo>
                  <a:lnTo>
                    <a:pt x="87878" y="17886"/>
                  </a:lnTo>
                  <a:lnTo>
                    <a:pt x="88333" y="16585"/>
                  </a:lnTo>
                  <a:lnTo>
                    <a:pt x="88787" y="15121"/>
                  </a:lnTo>
                  <a:lnTo>
                    <a:pt x="88939" y="14146"/>
                  </a:lnTo>
                  <a:lnTo>
                    <a:pt x="88939" y="13495"/>
                  </a:lnTo>
                  <a:lnTo>
                    <a:pt x="88787" y="11707"/>
                  </a:lnTo>
                  <a:lnTo>
                    <a:pt x="88484" y="10731"/>
                  </a:lnTo>
                  <a:lnTo>
                    <a:pt x="88333" y="10081"/>
                  </a:lnTo>
                  <a:lnTo>
                    <a:pt x="88030" y="9430"/>
                  </a:lnTo>
                  <a:lnTo>
                    <a:pt x="87878" y="8780"/>
                  </a:lnTo>
                  <a:lnTo>
                    <a:pt x="86969" y="7479"/>
                  </a:lnTo>
                  <a:lnTo>
                    <a:pt x="85909" y="6504"/>
                  </a:lnTo>
                  <a:lnTo>
                    <a:pt x="85454" y="6178"/>
                  </a:lnTo>
                  <a:lnTo>
                    <a:pt x="84848" y="5853"/>
                  </a:lnTo>
                  <a:lnTo>
                    <a:pt x="84393" y="5365"/>
                  </a:lnTo>
                  <a:lnTo>
                    <a:pt x="83636" y="5203"/>
                  </a:lnTo>
                  <a:lnTo>
                    <a:pt x="83030" y="5203"/>
                  </a:lnTo>
                  <a:lnTo>
                    <a:pt x="82272" y="5040"/>
                  </a:lnTo>
                  <a:lnTo>
                    <a:pt x="81818" y="5203"/>
                  </a:lnTo>
                  <a:lnTo>
                    <a:pt x="81060" y="5203"/>
                  </a:lnTo>
                  <a:lnTo>
                    <a:pt x="80454" y="5365"/>
                  </a:lnTo>
                  <a:lnTo>
                    <a:pt x="79848" y="5853"/>
                  </a:lnTo>
                  <a:lnTo>
                    <a:pt x="79393" y="6178"/>
                  </a:lnTo>
                  <a:lnTo>
                    <a:pt x="78787" y="6504"/>
                  </a:lnTo>
                  <a:lnTo>
                    <a:pt x="78333" y="7154"/>
                  </a:lnTo>
                  <a:lnTo>
                    <a:pt x="77727" y="7479"/>
                  </a:lnTo>
                  <a:lnTo>
                    <a:pt x="77424" y="8130"/>
                  </a:lnTo>
                  <a:lnTo>
                    <a:pt x="76969" y="8780"/>
                  </a:lnTo>
                  <a:lnTo>
                    <a:pt x="76363" y="10081"/>
                  </a:lnTo>
                  <a:lnTo>
                    <a:pt x="76060" y="11707"/>
                  </a:lnTo>
                  <a:lnTo>
                    <a:pt x="75909" y="12520"/>
                  </a:lnTo>
                  <a:lnTo>
                    <a:pt x="75909" y="13495"/>
                  </a:lnTo>
                  <a:lnTo>
                    <a:pt x="76060" y="15121"/>
                  </a:lnTo>
                  <a:lnTo>
                    <a:pt x="76212" y="15772"/>
                  </a:lnTo>
                  <a:lnTo>
                    <a:pt x="76363" y="16585"/>
                  </a:lnTo>
                  <a:lnTo>
                    <a:pt x="76666" y="17398"/>
                  </a:lnTo>
                  <a:lnTo>
                    <a:pt x="76969" y="17886"/>
                  </a:lnTo>
                  <a:lnTo>
                    <a:pt x="77727" y="19186"/>
                  </a:lnTo>
                  <a:lnTo>
                    <a:pt x="78787" y="20162"/>
                  </a:lnTo>
                  <a:lnTo>
                    <a:pt x="79393" y="20650"/>
                  </a:lnTo>
                  <a:lnTo>
                    <a:pt x="79848" y="20813"/>
                  </a:lnTo>
                  <a:lnTo>
                    <a:pt x="80454" y="21300"/>
                  </a:lnTo>
                  <a:lnTo>
                    <a:pt x="81060" y="21463"/>
                  </a:lnTo>
                  <a:lnTo>
                    <a:pt x="81818" y="21626"/>
                  </a:lnTo>
                  <a:lnTo>
                    <a:pt x="82272" y="21626"/>
                  </a:lnTo>
                  <a:close/>
                  <a:moveTo>
                    <a:pt x="11515" y="102276"/>
                  </a:moveTo>
                  <a:lnTo>
                    <a:pt x="11363" y="104552"/>
                  </a:lnTo>
                  <a:lnTo>
                    <a:pt x="11060" y="107154"/>
                  </a:lnTo>
                  <a:lnTo>
                    <a:pt x="10454" y="109918"/>
                  </a:lnTo>
                  <a:lnTo>
                    <a:pt x="10000" y="112357"/>
                  </a:lnTo>
                  <a:lnTo>
                    <a:pt x="9545" y="113495"/>
                  </a:lnTo>
                  <a:lnTo>
                    <a:pt x="9090" y="114634"/>
                  </a:lnTo>
                  <a:lnTo>
                    <a:pt x="8787" y="115284"/>
                  </a:lnTo>
                  <a:lnTo>
                    <a:pt x="8181" y="116097"/>
                  </a:lnTo>
                  <a:lnTo>
                    <a:pt x="7727" y="116422"/>
                  </a:lnTo>
                  <a:lnTo>
                    <a:pt x="7424" y="116585"/>
                  </a:lnTo>
                  <a:lnTo>
                    <a:pt x="7121" y="116585"/>
                  </a:lnTo>
                  <a:lnTo>
                    <a:pt x="6818" y="116585"/>
                  </a:lnTo>
                  <a:lnTo>
                    <a:pt x="6515" y="116585"/>
                  </a:lnTo>
                  <a:lnTo>
                    <a:pt x="6060" y="116422"/>
                  </a:lnTo>
                  <a:lnTo>
                    <a:pt x="5757" y="116260"/>
                  </a:lnTo>
                  <a:lnTo>
                    <a:pt x="5151" y="115447"/>
                  </a:lnTo>
                  <a:lnTo>
                    <a:pt x="4545" y="114796"/>
                  </a:lnTo>
                  <a:lnTo>
                    <a:pt x="3939" y="113658"/>
                  </a:lnTo>
                  <a:lnTo>
                    <a:pt x="3333" y="112520"/>
                  </a:lnTo>
                  <a:lnTo>
                    <a:pt x="2424" y="110081"/>
                  </a:lnTo>
                  <a:lnTo>
                    <a:pt x="2121" y="108617"/>
                  </a:lnTo>
                  <a:lnTo>
                    <a:pt x="1818" y="107317"/>
                  </a:lnTo>
                  <a:lnTo>
                    <a:pt x="1060" y="104552"/>
                  </a:lnTo>
                  <a:lnTo>
                    <a:pt x="606" y="101788"/>
                  </a:lnTo>
                  <a:lnTo>
                    <a:pt x="454" y="99349"/>
                  </a:lnTo>
                  <a:lnTo>
                    <a:pt x="0" y="97398"/>
                  </a:lnTo>
                  <a:lnTo>
                    <a:pt x="2878" y="98861"/>
                  </a:lnTo>
                  <a:lnTo>
                    <a:pt x="4242" y="99512"/>
                  </a:lnTo>
                  <a:lnTo>
                    <a:pt x="5606" y="100162"/>
                  </a:lnTo>
                  <a:lnTo>
                    <a:pt x="8636" y="101300"/>
                  </a:lnTo>
                  <a:lnTo>
                    <a:pt x="11515" y="102276"/>
                  </a:lnTo>
                  <a:close/>
                  <a:moveTo>
                    <a:pt x="54848" y="104715"/>
                  </a:moveTo>
                  <a:lnTo>
                    <a:pt x="54242" y="106829"/>
                  </a:lnTo>
                  <a:lnTo>
                    <a:pt x="53939" y="108617"/>
                  </a:lnTo>
                  <a:lnTo>
                    <a:pt x="53181" y="110731"/>
                  </a:lnTo>
                  <a:lnTo>
                    <a:pt x="52575" y="112357"/>
                  </a:lnTo>
                  <a:lnTo>
                    <a:pt x="51666" y="113821"/>
                  </a:lnTo>
                  <a:lnTo>
                    <a:pt x="51363" y="114634"/>
                  </a:lnTo>
                  <a:lnTo>
                    <a:pt x="50757" y="115121"/>
                  </a:lnTo>
                  <a:lnTo>
                    <a:pt x="50303" y="115447"/>
                  </a:lnTo>
                  <a:lnTo>
                    <a:pt x="49848" y="115934"/>
                  </a:lnTo>
                  <a:lnTo>
                    <a:pt x="49090" y="116097"/>
                  </a:lnTo>
                  <a:lnTo>
                    <a:pt x="48333" y="116260"/>
                  </a:lnTo>
                  <a:lnTo>
                    <a:pt x="47878" y="116097"/>
                  </a:lnTo>
                  <a:lnTo>
                    <a:pt x="47121" y="115934"/>
                  </a:lnTo>
                  <a:lnTo>
                    <a:pt x="46666" y="115772"/>
                  </a:lnTo>
                  <a:lnTo>
                    <a:pt x="46363" y="115121"/>
                  </a:lnTo>
                  <a:lnTo>
                    <a:pt x="45757" y="114796"/>
                  </a:lnTo>
                  <a:lnTo>
                    <a:pt x="45606" y="113983"/>
                  </a:lnTo>
                  <a:lnTo>
                    <a:pt x="45303" y="113495"/>
                  </a:lnTo>
                  <a:lnTo>
                    <a:pt x="45151" y="112682"/>
                  </a:lnTo>
                  <a:lnTo>
                    <a:pt x="44696" y="111056"/>
                  </a:lnTo>
                  <a:lnTo>
                    <a:pt x="44545" y="109430"/>
                  </a:lnTo>
                  <a:lnTo>
                    <a:pt x="44393" y="107479"/>
                  </a:lnTo>
                  <a:lnTo>
                    <a:pt x="44393" y="105853"/>
                  </a:lnTo>
                  <a:lnTo>
                    <a:pt x="49545" y="105203"/>
                  </a:lnTo>
                  <a:lnTo>
                    <a:pt x="52272" y="105040"/>
                  </a:lnTo>
                  <a:lnTo>
                    <a:pt x="54848" y="104715"/>
                  </a:lnTo>
                  <a:close/>
                  <a:moveTo>
                    <a:pt x="37272" y="106016"/>
                  </a:moveTo>
                  <a:lnTo>
                    <a:pt x="36515" y="108292"/>
                  </a:lnTo>
                  <a:lnTo>
                    <a:pt x="35757" y="110731"/>
                  </a:lnTo>
                  <a:lnTo>
                    <a:pt x="34848" y="113170"/>
                  </a:lnTo>
                  <a:lnTo>
                    <a:pt x="33787" y="115121"/>
                  </a:lnTo>
                  <a:lnTo>
                    <a:pt x="32727" y="117235"/>
                  </a:lnTo>
                  <a:lnTo>
                    <a:pt x="32272" y="117886"/>
                  </a:lnTo>
                  <a:lnTo>
                    <a:pt x="31666" y="118699"/>
                  </a:lnTo>
                  <a:lnTo>
                    <a:pt x="31515" y="118861"/>
                  </a:lnTo>
                  <a:lnTo>
                    <a:pt x="31212" y="119186"/>
                  </a:lnTo>
                  <a:lnTo>
                    <a:pt x="31060" y="119512"/>
                  </a:lnTo>
                  <a:lnTo>
                    <a:pt x="30606" y="119674"/>
                  </a:lnTo>
                  <a:lnTo>
                    <a:pt x="30151" y="120000"/>
                  </a:lnTo>
                  <a:lnTo>
                    <a:pt x="29545" y="120000"/>
                  </a:lnTo>
                  <a:lnTo>
                    <a:pt x="28939" y="119837"/>
                  </a:lnTo>
                  <a:lnTo>
                    <a:pt x="28181" y="119674"/>
                  </a:lnTo>
                  <a:lnTo>
                    <a:pt x="27575" y="119024"/>
                  </a:lnTo>
                  <a:lnTo>
                    <a:pt x="26969" y="118373"/>
                  </a:lnTo>
                  <a:lnTo>
                    <a:pt x="26363" y="117398"/>
                  </a:lnTo>
                  <a:lnTo>
                    <a:pt x="25757" y="116422"/>
                  </a:lnTo>
                  <a:lnTo>
                    <a:pt x="25303" y="115284"/>
                  </a:lnTo>
                  <a:lnTo>
                    <a:pt x="24696" y="114146"/>
                  </a:lnTo>
                  <a:lnTo>
                    <a:pt x="23939" y="111707"/>
                  </a:lnTo>
                  <a:lnTo>
                    <a:pt x="23030" y="109105"/>
                  </a:lnTo>
                  <a:lnTo>
                    <a:pt x="22272" y="106829"/>
                  </a:lnTo>
                  <a:lnTo>
                    <a:pt x="21818" y="104715"/>
                  </a:lnTo>
                  <a:lnTo>
                    <a:pt x="25606" y="105203"/>
                  </a:lnTo>
                  <a:lnTo>
                    <a:pt x="29393" y="105691"/>
                  </a:lnTo>
                  <a:lnTo>
                    <a:pt x="33333" y="105853"/>
                  </a:lnTo>
                  <a:lnTo>
                    <a:pt x="37272" y="106016"/>
                  </a:lnTo>
                  <a:close/>
                </a:path>
              </a:pathLst>
            </a:custGeom>
            <a:solidFill>
              <a:srgbClr val="FFFFFE"/>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sp>
        <p:nvSpPr>
          <p:cNvPr id="176" name="Google Shape;176;p34"/>
          <p:cNvSpPr>
            <a:spLocks noGrp="1"/>
          </p:cNvSpPr>
          <p:nvPr>
            <p:ph type="title"/>
          </p:nvPr>
        </p:nvSpPr>
        <p:spPr>
          <a:xfrm>
            <a:off x="3545886" y="1522804"/>
            <a:ext cx="2052300" cy="2052300"/>
          </a:xfrm>
          <a:prstGeom prst="ellipse">
            <a:avLst/>
          </a:prstGeom>
          <a:noFill/>
          <a:ln>
            <a:noFill/>
          </a:ln>
        </p:spPr>
        <p:txBody>
          <a:bodyPr spcFirstLastPara="1" wrap="square" lIns="0" tIns="0" rIns="0" bIns="0" anchor="ctr" anchorCtr="0">
            <a:noAutofit/>
          </a:bodyPr>
          <a:lstStyle>
            <a:lvl1pPr marL="0" marR="0" lvl="0" indent="0" algn="ctr" rtl="0">
              <a:lnSpc>
                <a:spcPct val="90000"/>
              </a:lnSpc>
              <a:spcBef>
                <a:spcPts val="0"/>
              </a:spcBef>
              <a:spcAft>
                <a:spcPts val="0"/>
              </a:spcAft>
              <a:buClr>
                <a:schemeClr val="dk1"/>
              </a:buClr>
              <a:buSzPts val="1800"/>
              <a:buFont typeface="Pacifico"/>
              <a:buNone/>
              <a:defRPr sz="1800" b="0" i="0" u="none" strike="noStrike" cap="none">
                <a:solidFill>
                  <a:schemeClr val="dk1"/>
                </a:solidFill>
                <a:latin typeface="Pacifico"/>
                <a:ea typeface="Pacifico"/>
                <a:cs typeface="Pacifico"/>
                <a:sym typeface="Pacifico"/>
              </a:defRPr>
            </a:lvl1pPr>
            <a:lvl2pPr lvl="1" indent="0" rtl="0">
              <a:spcBef>
                <a:spcPts val="0"/>
              </a:spcBef>
              <a:spcAft>
                <a:spcPts val="0"/>
              </a:spcAft>
              <a:buSzPts val="1900"/>
              <a:buNone/>
              <a:defRPr sz="1400"/>
            </a:lvl2pPr>
            <a:lvl3pPr lvl="2" indent="0" rtl="0">
              <a:spcBef>
                <a:spcPts val="0"/>
              </a:spcBef>
              <a:spcAft>
                <a:spcPts val="0"/>
              </a:spcAft>
              <a:buSzPts val="1900"/>
              <a:buNone/>
              <a:defRPr sz="1400"/>
            </a:lvl3pPr>
            <a:lvl4pPr lvl="3" indent="0" rtl="0">
              <a:spcBef>
                <a:spcPts val="0"/>
              </a:spcBef>
              <a:spcAft>
                <a:spcPts val="0"/>
              </a:spcAft>
              <a:buSzPts val="1900"/>
              <a:buNone/>
              <a:defRPr sz="1400"/>
            </a:lvl4pPr>
            <a:lvl5pPr lvl="4" indent="0" rtl="0">
              <a:spcBef>
                <a:spcPts val="0"/>
              </a:spcBef>
              <a:spcAft>
                <a:spcPts val="0"/>
              </a:spcAft>
              <a:buSzPts val="1900"/>
              <a:buNone/>
              <a:defRPr sz="1400"/>
            </a:lvl5pPr>
            <a:lvl6pPr lvl="5" indent="0" rtl="0">
              <a:spcBef>
                <a:spcPts val="0"/>
              </a:spcBef>
              <a:spcAft>
                <a:spcPts val="0"/>
              </a:spcAft>
              <a:buSzPts val="1900"/>
              <a:buNone/>
              <a:defRPr sz="1400"/>
            </a:lvl6pPr>
            <a:lvl7pPr lvl="6" indent="0" rtl="0">
              <a:spcBef>
                <a:spcPts val="0"/>
              </a:spcBef>
              <a:spcAft>
                <a:spcPts val="0"/>
              </a:spcAft>
              <a:buSzPts val="1900"/>
              <a:buNone/>
              <a:defRPr sz="1400"/>
            </a:lvl7pPr>
            <a:lvl8pPr lvl="7" indent="0" rtl="0">
              <a:spcBef>
                <a:spcPts val="0"/>
              </a:spcBef>
              <a:spcAft>
                <a:spcPts val="0"/>
              </a:spcAft>
              <a:buSzPts val="1900"/>
              <a:buNone/>
              <a:defRPr sz="1400"/>
            </a:lvl8pPr>
            <a:lvl9pPr lvl="8" indent="0" rtl="0">
              <a:spcBef>
                <a:spcPts val="0"/>
              </a:spcBef>
              <a:spcAft>
                <a:spcPts val="0"/>
              </a:spcAft>
              <a:buSzPts val="1900"/>
              <a:buNone/>
              <a:defRPr sz="1400"/>
            </a:lvl9pPr>
          </a:lstStyle>
          <a:p>
            <a:endParaRPr/>
          </a:p>
        </p:txBody>
      </p:sp>
    </p:spTree>
  </p:cSld>
  <p:clrMapOvr>
    <a:masterClrMapping/>
  </p:clrMapOvr>
  <p:transition spd="med">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VÄLILEHTI_4">
  <p:cSld name="Section Header D">
    <p:bg>
      <p:bgPr>
        <a:blipFill rotWithShape="1">
          <a:blip r:embed="rId2">
            <a:alphaModFix/>
          </a:blip>
          <a:stretch>
            <a:fillRect/>
          </a:stretch>
        </a:blipFill>
        <a:effectLst/>
      </p:bgPr>
    </p:bg>
    <p:spTree>
      <p:nvGrpSpPr>
        <p:cNvPr id="1" name="Shape 177"/>
        <p:cNvGrpSpPr/>
        <p:nvPr/>
      </p:nvGrpSpPr>
      <p:grpSpPr>
        <a:xfrm>
          <a:off x="0" y="0"/>
          <a:ext cx="0" cy="0"/>
          <a:chOff x="0" y="0"/>
          <a:chExt cx="0" cy="0"/>
        </a:xfrm>
      </p:grpSpPr>
      <p:sp>
        <p:nvSpPr>
          <p:cNvPr id="178" name="Google Shape;178;p35"/>
          <p:cNvSpPr txBox="1">
            <a:spLocks noGrp="1"/>
          </p:cNvSpPr>
          <p:nvPr>
            <p:ph type="title"/>
          </p:nvPr>
        </p:nvSpPr>
        <p:spPr>
          <a:xfrm>
            <a:off x="1115615" y="1714351"/>
            <a:ext cx="6912600" cy="1721400"/>
          </a:xfrm>
          <a:prstGeom prst="rect">
            <a:avLst/>
          </a:prstGeom>
          <a:noFill/>
          <a:ln>
            <a:noFill/>
          </a:ln>
        </p:spPr>
        <p:txBody>
          <a:bodyPr spcFirstLastPara="1" wrap="square" lIns="0" tIns="0" rIns="0" bIns="0" anchor="ctr" anchorCtr="0">
            <a:noAutofit/>
          </a:bodyPr>
          <a:lstStyle>
            <a:lvl1pPr marL="0" marR="0" lvl="0" indent="0" algn="ctr" rtl="0">
              <a:lnSpc>
                <a:spcPct val="90000"/>
              </a:lnSpc>
              <a:spcBef>
                <a:spcPts val="0"/>
              </a:spcBef>
              <a:spcAft>
                <a:spcPts val="0"/>
              </a:spcAft>
              <a:buClr>
                <a:schemeClr val="dk1"/>
              </a:buClr>
              <a:buSzPts val="3300"/>
              <a:buNone/>
              <a:defRPr sz="3300" i="0" u="none" strike="noStrike" cap="none">
                <a:solidFill>
                  <a:schemeClr val="dk1"/>
                </a:solidFill>
              </a:defRPr>
            </a:lvl1pPr>
            <a:lvl2pPr lvl="1" indent="0" rtl="0">
              <a:spcBef>
                <a:spcPts val="0"/>
              </a:spcBef>
              <a:spcAft>
                <a:spcPts val="0"/>
              </a:spcAft>
              <a:buSzPts val="1900"/>
              <a:buNone/>
              <a:defRPr sz="1400"/>
            </a:lvl2pPr>
            <a:lvl3pPr lvl="2" indent="0" rtl="0">
              <a:spcBef>
                <a:spcPts val="0"/>
              </a:spcBef>
              <a:spcAft>
                <a:spcPts val="0"/>
              </a:spcAft>
              <a:buSzPts val="1900"/>
              <a:buNone/>
              <a:defRPr sz="1400"/>
            </a:lvl3pPr>
            <a:lvl4pPr lvl="3" indent="0" rtl="0">
              <a:spcBef>
                <a:spcPts val="0"/>
              </a:spcBef>
              <a:spcAft>
                <a:spcPts val="0"/>
              </a:spcAft>
              <a:buSzPts val="1900"/>
              <a:buNone/>
              <a:defRPr sz="1400"/>
            </a:lvl4pPr>
            <a:lvl5pPr lvl="4" indent="0" rtl="0">
              <a:spcBef>
                <a:spcPts val="0"/>
              </a:spcBef>
              <a:spcAft>
                <a:spcPts val="0"/>
              </a:spcAft>
              <a:buSzPts val="1900"/>
              <a:buNone/>
              <a:defRPr sz="1400"/>
            </a:lvl5pPr>
            <a:lvl6pPr lvl="5" indent="0" rtl="0">
              <a:spcBef>
                <a:spcPts val="0"/>
              </a:spcBef>
              <a:spcAft>
                <a:spcPts val="0"/>
              </a:spcAft>
              <a:buSzPts val="1900"/>
              <a:buNone/>
              <a:defRPr sz="1400"/>
            </a:lvl6pPr>
            <a:lvl7pPr lvl="6" indent="0" rtl="0">
              <a:spcBef>
                <a:spcPts val="0"/>
              </a:spcBef>
              <a:spcAft>
                <a:spcPts val="0"/>
              </a:spcAft>
              <a:buSzPts val="1900"/>
              <a:buNone/>
              <a:defRPr sz="1400"/>
            </a:lvl7pPr>
            <a:lvl8pPr lvl="7" indent="0" rtl="0">
              <a:spcBef>
                <a:spcPts val="0"/>
              </a:spcBef>
              <a:spcAft>
                <a:spcPts val="0"/>
              </a:spcAft>
              <a:buSzPts val="1900"/>
              <a:buNone/>
              <a:defRPr sz="1400"/>
            </a:lvl8pPr>
            <a:lvl9pPr lvl="8" indent="0" rtl="0">
              <a:spcBef>
                <a:spcPts val="0"/>
              </a:spcBef>
              <a:spcAft>
                <a:spcPts val="0"/>
              </a:spcAft>
              <a:buSzPts val="1900"/>
              <a:buNone/>
              <a:defRPr sz="1400"/>
            </a:lvl9pPr>
          </a:lstStyle>
          <a:p>
            <a:endParaRPr/>
          </a:p>
        </p:txBody>
      </p:sp>
      <p:sp>
        <p:nvSpPr>
          <p:cNvPr id="179" name="Google Shape;179;p35"/>
          <p:cNvSpPr txBox="1">
            <a:spLocks noGrp="1"/>
          </p:cNvSpPr>
          <p:nvPr>
            <p:ph type="dt" idx="10"/>
          </p:nvPr>
        </p:nvSpPr>
        <p:spPr>
          <a:xfrm>
            <a:off x="197644" y="5002020"/>
            <a:ext cx="1565700" cy="108000"/>
          </a:xfrm>
          <a:prstGeom prst="rect">
            <a:avLst/>
          </a:prstGeom>
          <a:noFill/>
          <a:ln>
            <a:noFill/>
          </a:ln>
        </p:spPr>
        <p:txBody>
          <a:bodyPr spcFirstLastPara="1" wrap="square" lIns="68575" tIns="68575" rIns="68575" bIns="68575" anchor="t" anchorCtr="0">
            <a:noAutofit/>
          </a:bodyPr>
          <a:lstStyle>
            <a:lvl1pPr marL="0" marR="0" lvl="0" indent="0" algn="l" rtl="0">
              <a:spcBef>
                <a:spcPts val="0"/>
              </a:spcBef>
              <a:spcAft>
                <a:spcPts val="0"/>
              </a:spcAft>
              <a:buSzPts val="1100"/>
              <a:buNone/>
              <a:defRPr sz="500">
                <a:latin typeface="Arial"/>
                <a:ea typeface="Arial"/>
                <a:cs typeface="Arial"/>
                <a:sym typeface="Arial"/>
              </a:defRPr>
            </a:lvl1pPr>
            <a:lvl2pPr marL="342900" marR="0" lvl="1"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L="685800" marR="0" lvl="2"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L="1028700" marR="0" lvl="3"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L="1371600" marR="0" lvl="4"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L="1714500" marR="0" lvl="5"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L="2057400" marR="0" lvl="6"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L="2400300" marR="0" lvl="7"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L="2743200" marR="0" lvl="8"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80" name="Google Shape;180;p35"/>
          <p:cNvSpPr txBox="1">
            <a:spLocks noGrp="1"/>
          </p:cNvSpPr>
          <p:nvPr>
            <p:ph type="ftr" idx="11"/>
          </p:nvPr>
        </p:nvSpPr>
        <p:spPr>
          <a:xfrm>
            <a:off x="1763315" y="5002020"/>
            <a:ext cx="5617200" cy="108000"/>
          </a:xfrm>
          <a:prstGeom prst="rect">
            <a:avLst/>
          </a:prstGeom>
          <a:noFill/>
          <a:ln>
            <a:noFill/>
          </a:ln>
        </p:spPr>
        <p:txBody>
          <a:bodyPr spcFirstLastPara="1" wrap="square" lIns="68575" tIns="68575" rIns="68575" bIns="68575" anchor="t" anchorCtr="0">
            <a:noAutofit/>
          </a:bodyPr>
          <a:lstStyle>
            <a:lvl1pPr marL="0" marR="0" lvl="0" indent="0" algn="ctr" rtl="0">
              <a:spcBef>
                <a:spcPts val="0"/>
              </a:spcBef>
              <a:spcAft>
                <a:spcPts val="0"/>
              </a:spcAft>
              <a:buSzPts val="1100"/>
              <a:buNone/>
              <a:defRPr sz="500">
                <a:latin typeface="Arial"/>
                <a:ea typeface="Arial"/>
                <a:cs typeface="Arial"/>
                <a:sym typeface="Arial"/>
              </a:defRPr>
            </a:lvl1pPr>
            <a:lvl2pPr marL="342900" marR="0" lvl="1"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L="685800" marR="0" lvl="2"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L="1028700" marR="0" lvl="3"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L="1371600" marR="0" lvl="4"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L="1714500" marR="0" lvl="5"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L="2057400" marR="0" lvl="6"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L="2400300" marR="0" lvl="7"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L="2743200" marR="0" lvl="8"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81" name="Google Shape;181;p35"/>
          <p:cNvSpPr txBox="1">
            <a:spLocks noGrp="1"/>
          </p:cNvSpPr>
          <p:nvPr>
            <p:ph type="sldNum" idx="12"/>
          </p:nvPr>
        </p:nvSpPr>
        <p:spPr>
          <a:xfrm>
            <a:off x="8739209" y="4905104"/>
            <a:ext cx="270000" cy="1620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800" b="0" i="0" u="none" strike="noStrike" cap="none">
                <a:latin typeface="Arial"/>
                <a:ea typeface="Arial"/>
                <a:cs typeface="Arial"/>
                <a:sym typeface="Arial"/>
              </a:defRPr>
            </a:lvl1pPr>
            <a:lvl2pPr marL="0" marR="0" lvl="1" indent="0" algn="r" rtl="0">
              <a:spcBef>
                <a:spcPts val="0"/>
              </a:spcBef>
              <a:buNone/>
              <a:defRPr sz="800" b="0" i="0" u="none" strike="noStrike" cap="none">
                <a:latin typeface="Arial"/>
                <a:ea typeface="Arial"/>
                <a:cs typeface="Arial"/>
                <a:sym typeface="Arial"/>
              </a:defRPr>
            </a:lvl2pPr>
            <a:lvl3pPr marL="0" marR="0" lvl="2" indent="0" algn="r" rtl="0">
              <a:spcBef>
                <a:spcPts val="0"/>
              </a:spcBef>
              <a:buNone/>
              <a:defRPr sz="800" b="0" i="0" u="none" strike="noStrike" cap="none">
                <a:latin typeface="Arial"/>
                <a:ea typeface="Arial"/>
                <a:cs typeface="Arial"/>
                <a:sym typeface="Arial"/>
              </a:defRPr>
            </a:lvl3pPr>
            <a:lvl4pPr marL="0" marR="0" lvl="3" indent="0" algn="r" rtl="0">
              <a:spcBef>
                <a:spcPts val="0"/>
              </a:spcBef>
              <a:buNone/>
              <a:defRPr sz="800" b="0" i="0" u="none" strike="noStrike" cap="none">
                <a:latin typeface="Arial"/>
                <a:ea typeface="Arial"/>
                <a:cs typeface="Arial"/>
                <a:sym typeface="Arial"/>
              </a:defRPr>
            </a:lvl4pPr>
            <a:lvl5pPr marL="0" marR="0" lvl="4" indent="0" algn="r" rtl="0">
              <a:spcBef>
                <a:spcPts val="0"/>
              </a:spcBef>
              <a:buNone/>
              <a:defRPr sz="800" b="0" i="0" u="none" strike="noStrike" cap="none">
                <a:latin typeface="Arial"/>
                <a:ea typeface="Arial"/>
                <a:cs typeface="Arial"/>
                <a:sym typeface="Arial"/>
              </a:defRPr>
            </a:lvl5pPr>
            <a:lvl6pPr marL="0" marR="0" lvl="5" indent="0" algn="r" rtl="0">
              <a:spcBef>
                <a:spcPts val="0"/>
              </a:spcBef>
              <a:buNone/>
              <a:defRPr sz="800" b="0" i="0" u="none" strike="noStrike" cap="none">
                <a:latin typeface="Arial"/>
                <a:ea typeface="Arial"/>
                <a:cs typeface="Arial"/>
                <a:sym typeface="Arial"/>
              </a:defRPr>
            </a:lvl6pPr>
            <a:lvl7pPr marL="0" marR="0" lvl="6" indent="0" algn="r" rtl="0">
              <a:spcBef>
                <a:spcPts val="0"/>
              </a:spcBef>
              <a:buNone/>
              <a:defRPr sz="800" b="0" i="0" u="none" strike="noStrike" cap="none">
                <a:latin typeface="Arial"/>
                <a:ea typeface="Arial"/>
                <a:cs typeface="Arial"/>
                <a:sym typeface="Arial"/>
              </a:defRPr>
            </a:lvl7pPr>
            <a:lvl8pPr marL="0" marR="0" lvl="7" indent="0" algn="r" rtl="0">
              <a:spcBef>
                <a:spcPts val="0"/>
              </a:spcBef>
              <a:buNone/>
              <a:defRPr sz="800" b="0" i="0" u="none" strike="noStrike" cap="none">
                <a:latin typeface="Arial"/>
                <a:ea typeface="Arial"/>
                <a:cs typeface="Arial"/>
                <a:sym typeface="Arial"/>
              </a:defRPr>
            </a:lvl8pPr>
            <a:lvl9pPr marL="0" marR="0" lvl="8" indent="0" algn="r" rtl="0">
              <a:spcBef>
                <a:spcPts val="0"/>
              </a:spcBef>
              <a:buNone/>
              <a:defRPr sz="800" b="0" i="0" u="none" strike="noStrike" cap="none">
                <a:latin typeface="Arial"/>
                <a:ea typeface="Arial"/>
                <a:cs typeface="Arial"/>
                <a:sym typeface="Arial"/>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transition spd="med">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VÄLILEHTI_MUSTA">
  <p:cSld name="Section Header Black">
    <p:bg>
      <p:bgPr>
        <a:solidFill>
          <a:schemeClr val="dk2"/>
        </a:solidFill>
        <a:effectLst/>
      </p:bgPr>
    </p:bg>
    <p:spTree>
      <p:nvGrpSpPr>
        <p:cNvPr id="1" name="Shape 182"/>
        <p:cNvGrpSpPr/>
        <p:nvPr/>
      </p:nvGrpSpPr>
      <p:grpSpPr>
        <a:xfrm>
          <a:off x="0" y="0"/>
          <a:ext cx="0" cy="0"/>
          <a:chOff x="0" y="0"/>
          <a:chExt cx="0" cy="0"/>
        </a:xfrm>
      </p:grpSpPr>
      <p:sp>
        <p:nvSpPr>
          <p:cNvPr id="183" name="Google Shape;183;p36"/>
          <p:cNvSpPr txBox="1">
            <a:spLocks noGrp="1"/>
          </p:cNvSpPr>
          <p:nvPr>
            <p:ph type="title"/>
          </p:nvPr>
        </p:nvSpPr>
        <p:spPr>
          <a:xfrm>
            <a:off x="1115615" y="1714351"/>
            <a:ext cx="6912600" cy="1721400"/>
          </a:xfrm>
          <a:prstGeom prst="rect">
            <a:avLst/>
          </a:prstGeom>
          <a:noFill/>
          <a:ln>
            <a:noFill/>
          </a:ln>
        </p:spPr>
        <p:txBody>
          <a:bodyPr spcFirstLastPara="1" wrap="square" lIns="0" tIns="0" rIns="0" bIns="0" anchor="ctr" anchorCtr="0">
            <a:noAutofit/>
          </a:bodyPr>
          <a:lstStyle>
            <a:lvl1pPr marL="0" marR="0" lvl="0" indent="0" algn="ctr" rtl="0">
              <a:lnSpc>
                <a:spcPct val="90000"/>
              </a:lnSpc>
              <a:spcBef>
                <a:spcPts val="0"/>
              </a:spcBef>
              <a:spcAft>
                <a:spcPts val="0"/>
              </a:spcAft>
              <a:buClr>
                <a:schemeClr val="lt1"/>
              </a:buClr>
              <a:buSzPts val="3300"/>
              <a:buNone/>
              <a:defRPr sz="3300" i="0" u="none" strike="noStrike" cap="none">
                <a:solidFill>
                  <a:schemeClr val="lt1"/>
                </a:solidFill>
              </a:defRPr>
            </a:lvl1pPr>
            <a:lvl2pPr lvl="1" indent="0" rtl="0">
              <a:spcBef>
                <a:spcPts val="0"/>
              </a:spcBef>
              <a:spcAft>
                <a:spcPts val="0"/>
              </a:spcAft>
              <a:buSzPts val="1900"/>
              <a:buNone/>
              <a:defRPr sz="1400"/>
            </a:lvl2pPr>
            <a:lvl3pPr lvl="2" indent="0" rtl="0">
              <a:spcBef>
                <a:spcPts val="0"/>
              </a:spcBef>
              <a:spcAft>
                <a:spcPts val="0"/>
              </a:spcAft>
              <a:buSzPts val="1900"/>
              <a:buNone/>
              <a:defRPr sz="1400"/>
            </a:lvl3pPr>
            <a:lvl4pPr lvl="3" indent="0" rtl="0">
              <a:spcBef>
                <a:spcPts val="0"/>
              </a:spcBef>
              <a:spcAft>
                <a:spcPts val="0"/>
              </a:spcAft>
              <a:buSzPts val="1900"/>
              <a:buNone/>
              <a:defRPr sz="1400"/>
            </a:lvl4pPr>
            <a:lvl5pPr lvl="4" indent="0" rtl="0">
              <a:spcBef>
                <a:spcPts val="0"/>
              </a:spcBef>
              <a:spcAft>
                <a:spcPts val="0"/>
              </a:spcAft>
              <a:buSzPts val="1900"/>
              <a:buNone/>
              <a:defRPr sz="1400"/>
            </a:lvl5pPr>
            <a:lvl6pPr lvl="5" indent="0" rtl="0">
              <a:spcBef>
                <a:spcPts val="0"/>
              </a:spcBef>
              <a:spcAft>
                <a:spcPts val="0"/>
              </a:spcAft>
              <a:buSzPts val="1900"/>
              <a:buNone/>
              <a:defRPr sz="1400"/>
            </a:lvl6pPr>
            <a:lvl7pPr lvl="6" indent="0" rtl="0">
              <a:spcBef>
                <a:spcPts val="0"/>
              </a:spcBef>
              <a:spcAft>
                <a:spcPts val="0"/>
              </a:spcAft>
              <a:buSzPts val="1900"/>
              <a:buNone/>
              <a:defRPr sz="1400"/>
            </a:lvl7pPr>
            <a:lvl8pPr lvl="7" indent="0" rtl="0">
              <a:spcBef>
                <a:spcPts val="0"/>
              </a:spcBef>
              <a:spcAft>
                <a:spcPts val="0"/>
              </a:spcAft>
              <a:buSzPts val="1900"/>
              <a:buNone/>
              <a:defRPr sz="1400"/>
            </a:lvl8pPr>
            <a:lvl9pPr lvl="8" indent="0" rtl="0">
              <a:spcBef>
                <a:spcPts val="0"/>
              </a:spcBef>
              <a:spcAft>
                <a:spcPts val="0"/>
              </a:spcAft>
              <a:buSzPts val="1900"/>
              <a:buNone/>
              <a:defRPr sz="1400"/>
            </a:lvl9pPr>
          </a:lstStyle>
          <a:p>
            <a:endParaRPr/>
          </a:p>
        </p:txBody>
      </p:sp>
      <p:sp>
        <p:nvSpPr>
          <p:cNvPr id="184" name="Google Shape;184;p36"/>
          <p:cNvSpPr txBox="1">
            <a:spLocks noGrp="1"/>
          </p:cNvSpPr>
          <p:nvPr>
            <p:ph type="dt" idx="10"/>
          </p:nvPr>
        </p:nvSpPr>
        <p:spPr>
          <a:xfrm>
            <a:off x="197644" y="5002020"/>
            <a:ext cx="1565700" cy="108000"/>
          </a:xfrm>
          <a:prstGeom prst="rect">
            <a:avLst/>
          </a:prstGeom>
          <a:noFill/>
          <a:ln>
            <a:noFill/>
          </a:ln>
        </p:spPr>
        <p:txBody>
          <a:bodyPr spcFirstLastPara="1" wrap="square" lIns="68575" tIns="68575" rIns="68575" bIns="68575" anchor="t" anchorCtr="0">
            <a:noAutofit/>
          </a:bodyPr>
          <a:lstStyle>
            <a:lvl1pPr marL="0" marR="0" lvl="0" indent="0" algn="l" rtl="0">
              <a:spcBef>
                <a:spcPts val="0"/>
              </a:spcBef>
              <a:spcAft>
                <a:spcPts val="0"/>
              </a:spcAft>
              <a:buSzPts val="1100"/>
              <a:buNone/>
              <a:defRPr sz="500">
                <a:latin typeface="Arial"/>
                <a:ea typeface="Arial"/>
                <a:cs typeface="Arial"/>
                <a:sym typeface="Arial"/>
              </a:defRPr>
            </a:lvl1pPr>
            <a:lvl2pPr marL="342900" marR="0" lvl="1"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L="685800" marR="0" lvl="2"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L="1028700" marR="0" lvl="3"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L="1371600" marR="0" lvl="4"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L="1714500" marR="0" lvl="5"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L="2057400" marR="0" lvl="6"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L="2400300" marR="0" lvl="7"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L="2743200" marR="0" lvl="8"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85" name="Google Shape;185;p36"/>
          <p:cNvSpPr txBox="1">
            <a:spLocks noGrp="1"/>
          </p:cNvSpPr>
          <p:nvPr>
            <p:ph type="ftr" idx="11"/>
          </p:nvPr>
        </p:nvSpPr>
        <p:spPr>
          <a:xfrm>
            <a:off x="1763315" y="5002020"/>
            <a:ext cx="5617200" cy="108000"/>
          </a:xfrm>
          <a:prstGeom prst="rect">
            <a:avLst/>
          </a:prstGeom>
          <a:noFill/>
          <a:ln>
            <a:noFill/>
          </a:ln>
        </p:spPr>
        <p:txBody>
          <a:bodyPr spcFirstLastPara="1" wrap="square" lIns="68575" tIns="68575" rIns="68575" bIns="68575" anchor="t" anchorCtr="0">
            <a:noAutofit/>
          </a:bodyPr>
          <a:lstStyle>
            <a:lvl1pPr marL="0" marR="0" lvl="0" indent="0" algn="ctr" rtl="0">
              <a:spcBef>
                <a:spcPts val="0"/>
              </a:spcBef>
              <a:spcAft>
                <a:spcPts val="0"/>
              </a:spcAft>
              <a:buSzPts val="1100"/>
              <a:buNone/>
              <a:defRPr sz="500">
                <a:latin typeface="Arial"/>
                <a:ea typeface="Arial"/>
                <a:cs typeface="Arial"/>
                <a:sym typeface="Arial"/>
              </a:defRPr>
            </a:lvl1pPr>
            <a:lvl2pPr marL="342900" marR="0" lvl="1"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L="685800" marR="0" lvl="2"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L="1028700" marR="0" lvl="3"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L="1371600" marR="0" lvl="4"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L="1714500" marR="0" lvl="5"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L="2057400" marR="0" lvl="6"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L="2400300" marR="0" lvl="7"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L="2743200" marR="0" lvl="8"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86" name="Google Shape;186;p36"/>
          <p:cNvSpPr txBox="1">
            <a:spLocks noGrp="1"/>
          </p:cNvSpPr>
          <p:nvPr>
            <p:ph type="sldNum" idx="12"/>
          </p:nvPr>
        </p:nvSpPr>
        <p:spPr>
          <a:xfrm>
            <a:off x="8622507" y="5002020"/>
            <a:ext cx="323700" cy="1080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500">
                <a:latin typeface="Arial"/>
                <a:ea typeface="Arial"/>
                <a:cs typeface="Arial"/>
                <a:sym typeface="Arial"/>
              </a:defRPr>
            </a:lvl1pPr>
            <a:lvl2pPr marL="0" marR="0" lvl="1" indent="0" algn="r" rtl="0">
              <a:spcBef>
                <a:spcPts val="0"/>
              </a:spcBef>
              <a:buNone/>
              <a:defRPr sz="500">
                <a:latin typeface="Arial"/>
                <a:ea typeface="Arial"/>
                <a:cs typeface="Arial"/>
                <a:sym typeface="Arial"/>
              </a:defRPr>
            </a:lvl2pPr>
            <a:lvl3pPr marL="0" marR="0" lvl="2" indent="0" algn="r" rtl="0">
              <a:spcBef>
                <a:spcPts val="0"/>
              </a:spcBef>
              <a:buNone/>
              <a:defRPr sz="500">
                <a:latin typeface="Arial"/>
                <a:ea typeface="Arial"/>
                <a:cs typeface="Arial"/>
                <a:sym typeface="Arial"/>
              </a:defRPr>
            </a:lvl3pPr>
            <a:lvl4pPr marL="0" marR="0" lvl="3" indent="0" algn="r" rtl="0">
              <a:spcBef>
                <a:spcPts val="0"/>
              </a:spcBef>
              <a:buNone/>
              <a:defRPr sz="500">
                <a:latin typeface="Arial"/>
                <a:ea typeface="Arial"/>
                <a:cs typeface="Arial"/>
                <a:sym typeface="Arial"/>
              </a:defRPr>
            </a:lvl4pPr>
            <a:lvl5pPr marL="0" marR="0" lvl="4" indent="0" algn="r" rtl="0">
              <a:spcBef>
                <a:spcPts val="0"/>
              </a:spcBef>
              <a:buNone/>
              <a:defRPr sz="500">
                <a:latin typeface="Arial"/>
                <a:ea typeface="Arial"/>
                <a:cs typeface="Arial"/>
                <a:sym typeface="Arial"/>
              </a:defRPr>
            </a:lvl5pPr>
            <a:lvl6pPr marL="0" marR="0" lvl="5" indent="0" algn="r" rtl="0">
              <a:spcBef>
                <a:spcPts val="0"/>
              </a:spcBef>
              <a:buNone/>
              <a:defRPr sz="500">
                <a:latin typeface="Arial"/>
                <a:ea typeface="Arial"/>
                <a:cs typeface="Arial"/>
                <a:sym typeface="Arial"/>
              </a:defRPr>
            </a:lvl6pPr>
            <a:lvl7pPr marL="0" marR="0" lvl="6" indent="0" algn="r" rtl="0">
              <a:spcBef>
                <a:spcPts val="0"/>
              </a:spcBef>
              <a:buNone/>
              <a:defRPr sz="500">
                <a:latin typeface="Arial"/>
                <a:ea typeface="Arial"/>
                <a:cs typeface="Arial"/>
                <a:sym typeface="Arial"/>
              </a:defRPr>
            </a:lvl7pPr>
            <a:lvl8pPr marL="0" marR="0" lvl="7" indent="0" algn="r" rtl="0">
              <a:spcBef>
                <a:spcPts val="0"/>
              </a:spcBef>
              <a:buNone/>
              <a:defRPr sz="500">
                <a:latin typeface="Arial"/>
                <a:ea typeface="Arial"/>
                <a:cs typeface="Arial"/>
                <a:sym typeface="Arial"/>
              </a:defRPr>
            </a:lvl8pPr>
            <a:lvl9pPr marL="0" marR="0" lvl="8" indent="0" algn="r" rtl="0">
              <a:spcBef>
                <a:spcPts val="0"/>
              </a:spcBef>
              <a:buNone/>
              <a:defRPr sz="500">
                <a:latin typeface="Arial"/>
                <a:ea typeface="Arial"/>
                <a:cs typeface="Arial"/>
                <a:sym typeface="Arial"/>
              </a:defRPr>
            </a:lvl9pPr>
          </a:lstStyle>
          <a:p>
            <a:pPr marL="0" lvl="0" indent="0" algn="r" rtl="0">
              <a:spcBef>
                <a:spcPts val="0"/>
              </a:spcBef>
              <a:spcAft>
                <a:spcPts val="0"/>
              </a:spcAft>
              <a:buNone/>
            </a:pPr>
            <a:fld id="{00000000-1234-1234-1234-123412341234}" type="slidenum">
              <a:rPr lang="fi"/>
              <a:t>‹#›</a:t>
            </a:fld>
            <a:endParaRPr/>
          </a:p>
        </p:txBody>
      </p:sp>
      <p:sp>
        <p:nvSpPr>
          <p:cNvPr id="187" name="Google Shape;187;p36"/>
          <p:cNvSpPr txBox="1">
            <a:spLocks noGrp="1"/>
          </p:cNvSpPr>
          <p:nvPr>
            <p:ph type="sldNum" idx="2"/>
          </p:nvPr>
        </p:nvSpPr>
        <p:spPr>
          <a:xfrm>
            <a:off x="8739209" y="4905104"/>
            <a:ext cx="270000" cy="1620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800" b="0" i="0" u="none" strike="noStrike" cap="none">
                <a:solidFill>
                  <a:srgbClr val="FFFFFF"/>
                </a:solidFill>
                <a:latin typeface="Arial"/>
                <a:ea typeface="Arial"/>
                <a:cs typeface="Arial"/>
                <a:sym typeface="Arial"/>
              </a:defRPr>
            </a:lvl1pPr>
            <a:lvl2pPr marL="0" marR="0" lvl="1" indent="0" algn="r" rtl="0">
              <a:spcBef>
                <a:spcPts val="0"/>
              </a:spcBef>
              <a:buNone/>
              <a:defRPr sz="800" b="0" i="0" u="none" strike="noStrike" cap="none">
                <a:solidFill>
                  <a:srgbClr val="FFFFFF"/>
                </a:solidFill>
                <a:latin typeface="Arial"/>
                <a:ea typeface="Arial"/>
                <a:cs typeface="Arial"/>
                <a:sym typeface="Arial"/>
              </a:defRPr>
            </a:lvl2pPr>
            <a:lvl3pPr marL="0" marR="0" lvl="2" indent="0" algn="r" rtl="0">
              <a:spcBef>
                <a:spcPts val="0"/>
              </a:spcBef>
              <a:buNone/>
              <a:defRPr sz="800" b="0" i="0" u="none" strike="noStrike" cap="none">
                <a:solidFill>
                  <a:srgbClr val="FFFFFF"/>
                </a:solidFill>
                <a:latin typeface="Arial"/>
                <a:ea typeface="Arial"/>
                <a:cs typeface="Arial"/>
                <a:sym typeface="Arial"/>
              </a:defRPr>
            </a:lvl3pPr>
            <a:lvl4pPr marL="0" marR="0" lvl="3" indent="0" algn="r" rtl="0">
              <a:spcBef>
                <a:spcPts val="0"/>
              </a:spcBef>
              <a:buNone/>
              <a:defRPr sz="800" b="0" i="0" u="none" strike="noStrike" cap="none">
                <a:solidFill>
                  <a:srgbClr val="FFFFFF"/>
                </a:solidFill>
                <a:latin typeface="Arial"/>
                <a:ea typeface="Arial"/>
                <a:cs typeface="Arial"/>
                <a:sym typeface="Arial"/>
              </a:defRPr>
            </a:lvl4pPr>
            <a:lvl5pPr marL="0" marR="0" lvl="4" indent="0" algn="r" rtl="0">
              <a:spcBef>
                <a:spcPts val="0"/>
              </a:spcBef>
              <a:buNone/>
              <a:defRPr sz="800" b="0" i="0" u="none" strike="noStrike" cap="none">
                <a:solidFill>
                  <a:srgbClr val="FFFFFF"/>
                </a:solidFill>
                <a:latin typeface="Arial"/>
                <a:ea typeface="Arial"/>
                <a:cs typeface="Arial"/>
                <a:sym typeface="Arial"/>
              </a:defRPr>
            </a:lvl5pPr>
            <a:lvl6pPr marL="0" marR="0" lvl="5" indent="0" algn="r" rtl="0">
              <a:spcBef>
                <a:spcPts val="0"/>
              </a:spcBef>
              <a:buNone/>
              <a:defRPr sz="800" b="0" i="0" u="none" strike="noStrike" cap="none">
                <a:solidFill>
                  <a:srgbClr val="FFFFFF"/>
                </a:solidFill>
                <a:latin typeface="Arial"/>
                <a:ea typeface="Arial"/>
                <a:cs typeface="Arial"/>
                <a:sym typeface="Arial"/>
              </a:defRPr>
            </a:lvl6pPr>
            <a:lvl7pPr marL="0" marR="0" lvl="6" indent="0" algn="r" rtl="0">
              <a:spcBef>
                <a:spcPts val="0"/>
              </a:spcBef>
              <a:buNone/>
              <a:defRPr sz="800" b="0" i="0" u="none" strike="noStrike" cap="none">
                <a:solidFill>
                  <a:srgbClr val="FFFFFF"/>
                </a:solidFill>
                <a:latin typeface="Arial"/>
                <a:ea typeface="Arial"/>
                <a:cs typeface="Arial"/>
                <a:sym typeface="Arial"/>
              </a:defRPr>
            </a:lvl7pPr>
            <a:lvl8pPr marL="0" marR="0" lvl="7" indent="0" algn="r" rtl="0">
              <a:spcBef>
                <a:spcPts val="0"/>
              </a:spcBef>
              <a:buNone/>
              <a:defRPr sz="800" b="0" i="0" u="none" strike="noStrike" cap="none">
                <a:solidFill>
                  <a:srgbClr val="FFFFFF"/>
                </a:solidFill>
                <a:latin typeface="Arial"/>
                <a:ea typeface="Arial"/>
                <a:cs typeface="Arial"/>
                <a:sym typeface="Arial"/>
              </a:defRPr>
            </a:lvl8pPr>
            <a:lvl9pPr marL="0" marR="0" lvl="8" indent="0" algn="r" rtl="0">
              <a:spcBef>
                <a:spcPts val="0"/>
              </a:spcBef>
              <a:buNone/>
              <a:defRPr sz="8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transition spd="med">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Cover 1">
  <p:cSld name="Title Slide _2">
    <p:bg>
      <p:bgPr>
        <a:noFill/>
        <a:effectLst/>
      </p:bgPr>
    </p:bg>
    <p:spTree>
      <p:nvGrpSpPr>
        <p:cNvPr id="1" name="Shape 188"/>
        <p:cNvGrpSpPr/>
        <p:nvPr/>
      </p:nvGrpSpPr>
      <p:grpSpPr>
        <a:xfrm>
          <a:off x="0" y="0"/>
          <a:ext cx="0" cy="0"/>
          <a:chOff x="0" y="0"/>
          <a:chExt cx="0" cy="0"/>
        </a:xfrm>
      </p:grpSpPr>
      <p:pic>
        <p:nvPicPr>
          <p:cNvPr id="189" name="Google Shape;189;p37"/>
          <p:cNvPicPr preferRelativeResize="0"/>
          <p:nvPr/>
        </p:nvPicPr>
        <p:blipFill>
          <a:blip r:embed="rId2">
            <a:alphaModFix/>
          </a:blip>
          <a:stretch>
            <a:fillRect/>
          </a:stretch>
        </p:blipFill>
        <p:spPr>
          <a:xfrm>
            <a:off x="171450" y="171450"/>
            <a:ext cx="4794598" cy="4794598"/>
          </a:xfrm>
          <a:prstGeom prst="rect">
            <a:avLst/>
          </a:prstGeom>
          <a:noFill/>
          <a:ln>
            <a:noFill/>
          </a:ln>
        </p:spPr>
      </p:pic>
      <p:sp>
        <p:nvSpPr>
          <p:cNvPr id="190" name="Google Shape;190;p37"/>
          <p:cNvSpPr txBox="1">
            <a:spLocks noGrp="1"/>
          </p:cNvSpPr>
          <p:nvPr>
            <p:ph type="ctrTitle"/>
          </p:nvPr>
        </p:nvSpPr>
        <p:spPr>
          <a:xfrm>
            <a:off x="5402419" y="2060494"/>
            <a:ext cx="3277200" cy="889200"/>
          </a:xfrm>
          <a:prstGeom prst="rect">
            <a:avLst/>
          </a:prstGeom>
          <a:noFill/>
          <a:ln>
            <a:noFill/>
          </a:ln>
        </p:spPr>
        <p:txBody>
          <a:bodyPr spcFirstLastPara="1" wrap="square" lIns="0" tIns="0" rIns="0" bIns="0" anchor="t" anchorCtr="0">
            <a:noAutofit/>
          </a:bodyPr>
          <a:lstStyle>
            <a:lvl1pPr marL="0" marR="0" lvl="0" indent="0" algn="ctr" rtl="0">
              <a:lnSpc>
                <a:spcPct val="90000"/>
              </a:lnSpc>
              <a:spcBef>
                <a:spcPts val="0"/>
              </a:spcBef>
              <a:spcAft>
                <a:spcPts val="0"/>
              </a:spcAft>
              <a:buClr>
                <a:schemeClr val="dk1"/>
              </a:buClr>
              <a:buSzPts val="2400"/>
              <a:buFont typeface="IBM Plex Sans SemiBold"/>
              <a:buNone/>
              <a:defRPr sz="2400" i="0" u="none" strike="noStrike" cap="none">
                <a:solidFill>
                  <a:schemeClr val="dk1"/>
                </a:solidFill>
                <a:latin typeface="IBM Plex Sans SemiBold"/>
                <a:ea typeface="IBM Plex Sans SemiBold"/>
                <a:cs typeface="IBM Plex Sans SemiBold"/>
                <a:sym typeface="IBM Plex Sans SemiBold"/>
              </a:defRPr>
            </a:lvl1pPr>
            <a:lvl2pPr lvl="1" indent="0" algn="ctr" rtl="0">
              <a:spcBef>
                <a:spcPts val="0"/>
              </a:spcBef>
              <a:spcAft>
                <a:spcPts val="0"/>
              </a:spcAft>
              <a:buSzPts val="2000"/>
              <a:buFont typeface="IBM Plex Sans SemiBold"/>
              <a:buNone/>
              <a:defRPr sz="2000">
                <a:latin typeface="IBM Plex Sans SemiBold"/>
                <a:ea typeface="IBM Plex Sans SemiBold"/>
                <a:cs typeface="IBM Plex Sans SemiBold"/>
                <a:sym typeface="IBM Plex Sans SemiBold"/>
              </a:defRPr>
            </a:lvl2pPr>
            <a:lvl3pPr lvl="2" indent="0" algn="ctr" rtl="0">
              <a:spcBef>
                <a:spcPts val="0"/>
              </a:spcBef>
              <a:spcAft>
                <a:spcPts val="0"/>
              </a:spcAft>
              <a:buSzPts val="2000"/>
              <a:buFont typeface="IBM Plex Sans SemiBold"/>
              <a:buNone/>
              <a:defRPr sz="2000">
                <a:latin typeface="IBM Plex Sans SemiBold"/>
                <a:ea typeface="IBM Plex Sans SemiBold"/>
                <a:cs typeface="IBM Plex Sans SemiBold"/>
                <a:sym typeface="IBM Plex Sans SemiBold"/>
              </a:defRPr>
            </a:lvl3pPr>
            <a:lvl4pPr lvl="3" indent="0" algn="ctr" rtl="0">
              <a:spcBef>
                <a:spcPts val="0"/>
              </a:spcBef>
              <a:spcAft>
                <a:spcPts val="0"/>
              </a:spcAft>
              <a:buSzPts val="2000"/>
              <a:buFont typeface="IBM Plex Sans SemiBold"/>
              <a:buNone/>
              <a:defRPr sz="2000">
                <a:latin typeface="IBM Plex Sans SemiBold"/>
                <a:ea typeface="IBM Plex Sans SemiBold"/>
                <a:cs typeface="IBM Plex Sans SemiBold"/>
                <a:sym typeface="IBM Plex Sans SemiBold"/>
              </a:defRPr>
            </a:lvl4pPr>
            <a:lvl5pPr lvl="4" indent="0" algn="ctr" rtl="0">
              <a:spcBef>
                <a:spcPts val="0"/>
              </a:spcBef>
              <a:spcAft>
                <a:spcPts val="0"/>
              </a:spcAft>
              <a:buSzPts val="2000"/>
              <a:buFont typeface="IBM Plex Sans SemiBold"/>
              <a:buNone/>
              <a:defRPr sz="2000">
                <a:latin typeface="IBM Plex Sans SemiBold"/>
                <a:ea typeface="IBM Plex Sans SemiBold"/>
                <a:cs typeface="IBM Plex Sans SemiBold"/>
                <a:sym typeface="IBM Plex Sans SemiBold"/>
              </a:defRPr>
            </a:lvl5pPr>
            <a:lvl6pPr lvl="5" indent="0" algn="ctr" rtl="0">
              <a:spcBef>
                <a:spcPts val="0"/>
              </a:spcBef>
              <a:spcAft>
                <a:spcPts val="0"/>
              </a:spcAft>
              <a:buSzPts val="2000"/>
              <a:buFont typeface="IBM Plex Sans SemiBold"/>
              <a:buNone/>
              <a:defRPr sz="2000">
                <a:latin typeface="IBM Plex Sans SemiBold"/>
                <a:ea typeface="IBM Plex Sans SemiBold"/>
                <a:cs typeface="IBM Plex Sans SemiBold"/>
                <a:sym typeface="IBM Plex Sans SemiBold"/>
              </a:defRPr>
            </a:lvl6pPr>
            <a:lvl7pPr lvl="6" indent="0" algn="ctr" rtl="0">
              <a:spcBef>
                <a:spcPts val="0"/>
              </a:spcBef>
              <a:spcAft>
                <a:spcPts val="0"/>
              </a:spcAft>
              <a:buSzPts val="2000"/>
              <a:buFont typeface="IBM Plex Sans SemiBold"/>
              <a:buNone/>
              <a:defRPr sz="2000">
                <a:latin typeface="IBM Plex Sans SemiBold"/>
                <a:ea typeface="IBM Plex Sans SemiBold"/>
                <a:cs typeface="IBM Plex Sans SemiBold"/>
                <a:sym typeface="IBM Plex Sans SemiBold"/>
              </a:defRPr>
            </a:lvl7pPr>
            <a:lvl8pPr lvl="7" indent="0" algn="ctr" rtl="0">
              <a:spcBef>
                <a:spcPts val="0"/>
              </a:spcBef>
              <a:spcAft>
                <a:spcPts val="0"/>
              </a:spcAft>
              <a:buSzPts val="2000"/>
              <a:buFont typeface="IBM Plex Sans SemiBold"/>
              <a:buNone/>
              <a:defRPr sz="2000">
                <a:latin typeface="IBM Plex Sans SemiBold"/>
                <a:ea typeface="IBM Plex Sans SemiBold"/>
                <a:cs typeface="IBM Plex Sans SemiBold"/>
                <a:sym typeface="IBM Plex Sans SemiBold"/>
              </a:defRPr>
            </a:lvl8pPr>
            <a:lvl9pPr lvl="8" indent="0" algn="ctr" rtl="0">
              <a:spcBef>
                <a:spcPts val="0"/>
              </a:spcBef>
              <a:spcAft>
                <a:spcPts val="0"/>
              </a:spcAft>
              <a:buSzPts val="2000"/>
              <a:buFont typeface="IBM Plex Sans SemiBold"/>
              <a:buNone/>
              <a:defRPr sz="2000">
                <a:latin typeface="IBM Plex Sans SemiBold"/>
                <a:ea typeface="IBM Plex Sans SemiBold"/>
                <a:cs typeface="IBM Plex Sans SemiBold"/>
                <a:sym typeface="IBM Plex Sans SemiBold"/>
              </a:defRPr>
            </a:lvl9pPr>
          </a:lstStyle>
          <a:p>
            <a:endParaRPr/>
          </a:p>
        </p:txBody>
      </p:sp>
      <p:pic>
        <p:nvPicPr>
          <p:cNvPr id="191" name="Google Shape;191;p37"/>
          <p:cNvPicPr preferRelativeResize="0"/>
          <p:nvPr/>
        </p:nvPicPr>
        <p:blipFill>
          <a:blip r:embed="rId3">
            <a:alphaModFix/>
          </a:blip>
          <a:stretch>
            <a:fillRect/>
          </a:stretch>
        </p:blipFill>
        <p:spPr>
          <a:xfrm>
            <a:off x="5848350" y="385575"/>
            <a:ext cx="2475299" cy="1054751"/>
          </a:xfrm>
          <a:prstGeom prst="rect">
            <a:avLst/>
          </a:prstGeom>
          <a:noFill/>
          <a:ln>
            <a:noFill/>
          </a:ln>
        </p:spPr>
      </p:pic>
      <p:sp>
        <p:nvSpPr>
          <p:cNvPr id="192" name="Google Shape;192;p37"/>
          <p:cNvSpPr txBox="1">
            <a:spLocks noGrp="1"/>
          </p:cNvSpPr>
          <p:nvPr>
            <p:ph type="subTitle" idx="1"/>
          </p:nvPr>
        </p:nvSpPr>
        <p:spPr>
          <a:xfrm>
            <a:off x="5023200" y="4406475"/>
            <a:ext cx="4116000" cy="559500"/>
          </a:xfrm>
          <a:prstGeom prst="rect">
            <a:avLst/>
          </a:prstGeom>
          <a:noFill/>
          <a:ln>
            <a:noFill/>
          </a:ln>
        </p:spPr>
        <p:txBody>
          <a:bodyPr spcFirstLastPara="1" wrap="square" lIns="68575" tIns="68575" rIns="68575" bIns="68575" anchor="b" anchorCtr="0">
            <a:noAutofit/>
          </a:bodyPr>
          <a:lstStyle>
            <a:lvl1pPr marL="0" marR="0" lvl="0" indent="0" algn="ctr" rtl="0">
              <a:lnSpc>
                <a:spcPct val="100000"/>
              </a:lnSpc>
              <a:spcBef>
                <a:spcPts val="700"/>
              </a:spcBef>
              <a:spcAft>
                <a:spcPts val="0"/>
              </a:spcAft>
              <a:buClr>
                <a:schemeClr val="dk1"/>
              </a:buClr>
              <a:buSzPts val="900"/>
              <a:buFont typeface="IBM Plex Sans"/>
              <a:buNone/>
              <a:defRPr sz="900" i="0" u="none" strike="noStrike" cap="none">
                <a:solidFill>
                  <a:schemeClr val="dk1"/>
                </a:solidFill>
                <a:latin typeface="IBM Plex Sans"/>
                <a:ea typeface="IBM Plex Sans"/>
                <a:cs typeface="IBM Plex Sans"/>
                <a:sym typeface="IBM Plex Sans"/>
              </a:defRPr>
            </a:lvl1pPr>
            <a:lvl2pPr marL="342900" marR="0" lvl="1" indent="0" algn="ctr" rtl="0">
              <a:lnSpc>
                <a:spcPct val="100000"/>
              </a:lnSpc>
              <a:spcBef>
                <a:spcPts val="700"/>
              </a:spcBef>
              <a:spcAft>
                <a:spcPts val="0"/>
              </a:spcAft>
              <a:buClr>
                <a:schemeClr val="dk1"/>
              </a:buClr>
              <a:buSzPts val="1500"/>
              <a:buFont typeface="Arial"/>
              <a:buNone/>
              <a:defRPr sz="1500" b="0" i="0" u="none" strike="noStrike" cap="none">
                <a:solidFill>
                  <a:schemeClr val="dk1"/>
                </a:solidFill>
                <a:latin typeface="Carme"/>
                <a:ea typeface="Carme"/>
                <a:cs typeface="Carme"/>
                <a:sym typeface="Carme"/>
              </a:defRPr>
            </a:lvl2pPr>
            <a:lvl3pPr marL="685800" marR="0" lvl="2" indent="0" algn="ctr" rtl="0">
              <a:lnSpc>
                <a:spcPct val="100000"/>
              </a:lnSpc>
              <a:spcBef>
                <a:spcPts val="700"/>
              </a:spcBef>
              <a:spcAft>
                <a:spcPts val="0"/>
              </a:spcAft>
              <a:buClr>
                <a:schemeClr val="dk1"/>
              </a:buClr>
              <a:buSzPts val="1400"/>
              <a:buFont typeface="Arial"/>
              <a:buNone/>
              <a:defRPr sz="1400" b="0" i="0" u="none" strike="noStrike" cap="none">
                <a:solidFill>
                  <a:schemeClr val="dk1"/>
                </a:solidFill>
                <a:latin typeface="Carme"/>
                <a:ea typeface="Carme"/>
                <a:cs typeface="Carme"/>
                <a:sym typeface="Carme"/>
              </a:defRPr>
            </a:lvl3pPr>
            <a:lvl4pPr marL="1028700" marR="0" lvl="3" indent="0" algn="ctr" rtl="0">
              <a:lnSpc>
                <a:spcPct val="100000"/>
              </a:lnSpc>
              <a:spcBef>
                <a:spcPts val="700"/>
              </a:spcBef>
              <a:spcAft>
                <a:spcPts val="0"/>
              </a:spcAft>
              <a:buClr>
                <a:schemeClr val="dk1"/>
              </a:buClr>
              <a:buSzPts val="1200"/>
              <a:buFont typeface="Arial"/>
              <a:buNone/>
              <a:defRPr sz="1200" b="0" i="0" u="none" strike="noStrike" cap="none">
                <a:solidFill>
                  <a:schemeClr val="dk1"/>
                </a:solidFill>
                <a:latin typeface="Carme"/>
                <a:ea typeface="Carme"/>
                <a:cs typeface="Carme"/>
                <a:sym typeface="Carme"/>
              </a:defRPr>
            </a:lvl4pPr>
            <a:lvl5pPr marL="1371600" marR="0" lvl="4" indent="0" algn="ctr" rtl="0">
              <a:lnSpc>
                <a:spcPct val="100000"/>
              </a:lnSpc>
              <a:spcBef>
                <a:spcPts val="700"/>
              </a:spcBef>
              <a:spcAft>
                <a:spcPts val="0"/>
              </a:spcAft>
              <a:buClr>
                <a:schemeClr val="dk1"/>
              </a:buClr>
              <a:buSzPts val="1200"/>
              <a:buFont typeface="Arial"/>
              <a:buNone/>
              <a:defRPr sz="1200" b="0" i="0" u="none" strike="noStrike" cap="none">
                <a:solidFill>
                  <a:schemeClr val="dk1"/>
                </a:solidFill>
                <a:latin typeface="Carme"/>
                <a:ea typeface="Carme"/>
                <a:cs typeface="Carme"/>
                <a:sym typeface="Carme"/>
              </a:defRPr>
            </a:lvl5pPr>
            <a:lvl6pPr marL="1714500" marR="0" lvl="5" indent="0" algn="ctr" rtl="0">
              <a:lnSpc>
                <a:spcPct val="100000"/>
              </a:lnSpc>
              <a:spcBef>
                <a:spcPts val="7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2057400" marR="0" lvl="6" indent="0" algn="ctr" rtl="0">
              <a:lnSpc>
                <a:spcPct val="100000"/>
              </a:lnSpc>
              <a:spcBef>
                <a:spcPts val="7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2400300" marR="0" lvl="7" indent="0" algn="ctr" rtl="0">
              <a:lnSpc>
                <a:spcPct val="100000"/>
              </a:lnSpc>
              <a:spcBef>
                <a:spcPts val="7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2743200" marR="0" lvl="8" indent="0" algn="ctr" rtl="0">
              <a:lnSpc>
                <a:spcPct val="100000"/>
              </a:lnSpc>
              <a:spcBef>
                <a:spcPts val="7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Tree>
  </p:cSld>
  <p:clrMapOvr>
    <a:masterClrMapping/>
  </p:clrMapOvr>
  <p:transition spd="med">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Statement_Disco_Peach 1">
  <p:cSld name="BLANK_1_2_1_1_2">
    <p:bg>
      <p:bgPr>
        <a:noFill/>
        <a:effectLst/>
      </p:bgPr>
    </p:bg>
    <p:spTree>
      <p:nvGrpSpPr>
        <p:cNvPr id="1" name="Shape 193"/>
        <p:cNvGrpSpPr/>
        <p:nvPr/>
      </p:nvGrpSpPr>
      <p:grpSpPr>
        <a:xfrm>
          <a:off x="0" y="0"/>
          <a:ext cx="0" cy="0"/>
          <a:chOff x="0" y="0"/>
          <a:chExt cx="0" cy="0"/>
        </a:xfrm>
      </p:grpSpPr>
      <p:sp>
        <p:nvSpPr>
          <p:cNvPr id="194" name="Google Shape;194;p38"/>
          <p:cNvSpPr txBox="1">
            <a:spLocks noGrp="1"/>
          </p:cNvSpPr>
          <p:nvPr>
            <p:ph type="sldNum" idx="12"/>
          </p:nvPr>
        </p:nvSpPr>
        <p:spPr>
          <a:xfrm>
            <a:off x="374445" y="248981"/>
            <a:ext cx="118500" cy="162000"/>
          </a:xfrm>
          <a:prstGeom prst="rect">
            <a:avLst/>
          </a:prstGeom>
          <a:noFill/>
          <a:ln>
            <a:noFill/>
          </a:ln>
        </p:spPr>
        <p:txBody>
          <a:bodyPr spcFirstLastPara="1" wrap="square" lIns="0" tIns="0" rIns="0" bIns="0" anchor="t" anchorCtr="0">
            <a:noAutofit/>
          </a:bodyPr>
          <a:lstStyle>
            <a:lvl1pPr marL="0" marR="0" lvl="0"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1pPr>
            <a:lvl2pPr marL="0" marR="0" lvl="1"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2pPr>
            <a:lvl3pPr marL="0" marR="0" lvl="2"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3pPr>
            <a:lvl4pPr marL="0" marR="0" lvl="3"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4pPr>
            <a:lvl5pPr marL="0" marR="0" lvl="4"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5pPr>
            <a:lvl6pPr marL="0" marR="0" lvl="5"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6pPr>
            <a:lvl7pPr marL="0" marR="0" lvl="6"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7pPr>
            <a:lvl8pPr marL="0" marR="0" lvl="7"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8pPr>
            <a:lvl9pPr marL="0" marR="0" lvl="8"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9pPr>
          </a:lstStyle>
          <a:p>
            <a:pPr marL="0" lvl="0" indent="0" algn="ctr" rtl="0">
              <a:spcBef>
                <a:spcPts val="0"/>
              </a:spcBef>
              <a:spcAft>
                <a:spcPts val="0"/>
              </a:spcAft>
              <a:buNone/>
            </a:pPr>
            <a:fld id="{00000000-1234-1234-1234-123412341234}" type="slidenum">
              <a:rPr lang="fi"/>
              <a:t>‹#›</a:t>
            </a:fld>
            <a:endParaRPr/>
          </a:p>
        </p:txBody>
      </p:sp>
      <p:sp>
        <p:nvSpPr>
          <p:cNvPr id="195" name="Google Shape;195;p38"/>
          <p:cNvSpPr/>
          <p:nvPr/>
        </p:nvSpPr>
        <p:spPr>
          <a:xfrm>
            <a:off x="127938" y="120888"/>
            <a:ext cx="8888100" cy="4901700"/>
          </a:xfrm>
          <a:prstGeom prst="rect">
            <a:avLst/>
          </a:prstGeom>
          <a:solidFill>
            <a:srgbClr val="FF7068"/>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96" name="Google Shape;196;p38"/>
          <p:cNvSpPr txBox="1">
            <a:spLocks noGrp="1"/>
          </p:cNvSpPr>
          <p:nvPr>
            <p:ph type="ctrTitle"/>
          </p:nvPr>
        </p:nvSpPr>
        <p:spPr>
          <a:xfrm>
            <a:off x="896400" y="3019500"/>
            <a:ext cx="5565600" cy="889200"/>
          </a:xfrm>
          <a:prstGeom prst="rect">
            <a:avLst/>
          </a:prstGeom>
          <a:noFill/>
          <a:ln>
            <a:noFill/>
          </a:ln>
        </p:spPr>
        <p:txBody>
          <a:bodyPr spcFirstLastPara="1" wrap="square" lIns="0" tIns="0" rIns="0" bIns="0" anchor="ctr" anchorCtr="0">
            <a:noAutofit/>
          </a:bodyPr>
          <a:lstStyle>
            <a:lvl1pPr marL="0" marR="0" lvl="0" indent="0" rtl="0">
              <a:lnSpc>
                <a:spcPct val="90000"/>
              </a:lnSpc>
              <a:spcBef>
                <a:spcPts val="0"/>
              </a:spcBef>
              <a:spcAft>
                <a:spcPts val="0"/>
              </a:spcAft>
              <a:buClr>
                <a:srgbClr val="00009B"/>
              </a:buClr>
              <a:buSzPts val="3000"/>
              <a:buFont typeface="IBM Plex Sans SemiBold"/>
              <a:buNone/>
              <a:defRPr sz="3000" i="0" u="none" strike="noStrike" cap="none">
                <a:solidFill>
                  <a:srgbClr val="00009B"/>
                </a:solidFill>
                <a:latin typeface="IBM Plex Sans SemiBold"/>
                <a:ea typeface="IBM Plex Sans SemiBold"/>
                <a:cs typeface="IBM Plex Sans SemiBold"/>
                <a:sym typeface="IBM Plex Sans SemiBold"/>
              </a:defRPr>
            </a:lvl1pPr>
            <a:lvl2pPr lvl="1"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2pPr>
            <a:lvl3pPr lvl="2"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3pPr>
            <a:lvl4pPr lvl="3"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4pPr>
            <a:lvl5pPr lvl="4"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5pPr>
            <a:lvl6pPr lvl="5"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6pPr>
            <a:lvl7pPr lvl="6"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7pPr>
            <a:lvl8pPr lvl="7"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8pPr>
            <a:lvl9pPr lvl="8"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9pPr>
          </a:lstStyle>
          <a:p>
            <a:endParaRPr/>
          </a:p>
        </p:txBody>
      </p:sp>
      <p:sp>
        <p:nvSpPr>
          <p:cNvPr id="197" name="Google Shape;197;p38"/>
          <p:cNvSpPr txBox="1">
            <a:spLocks noGrp="1"/>
          </p:cNvSpPr>
          <p:nvPr>
            <p:ph type="sldNum" idx="2"/>
          </p:nvPr>
        </p:nvSpPr>
        <p:spPr>
          <a:xfrm>
            <a:off x="374445" y="248981"/>
            <a:ext cx="118500" cy="162000"/>
          </a:xfrm>
          <a:prstGeom prst="rect">
            <a:avLst/>
          </a:prstGeom>
          <a:noFill/>
          <a:ln>
            <a:noFill/>
          </a:ln>
        </p:spPr>
        <p:txBody>
          <a:bodyPr spcFirstLastPara="1" wrap="square" lIns="0" tIns="0" rIns="0" bIns="0" anchor="t" anchorCtr="0">
            <a:noAutofit/>
          </a:bodyPr>
          <a:lstStyle>
            <a:lvl1pPr marL="0" marR="0" lvl="0" indent="0" algn="ctr" rtl="0">
              <a:spcBef>
                <a:spcPts val="0"/>
              </a:spcBef>
              <a:buNone/>
              <a:defRPr sz="700" i="0" u="none" strike="noStrike" cap="none">
                <a:solidFill>
                  <a:srgbClr val="00009B"/>
                </a:solidFill>
                <a:latin typeface="IBM Plex Sans Medium"/>
                <a:ea typeface="IBM Plex Sans Medium"/>
                <a:cs typeface="IBM Plex Sans Medium"/>
                <a:sym typeface="IBM Plex Sans Medium"/>
              </a:defRPr>
            </a:lvl1pPr>
            <a:lvl2pPr marL="0" marR="0" lvl="1" indent="0" algn="ctr" rtl="0">
              <a:spcBef>
                <a:spcPts val="0"/>
              </a:spcBef>
              <a:buNone/>
              <a:defRPr sz="700" i="0" u="none" strike="noStrike" cap="none">
                <a:solidFill>
                  <a:srgbClr val="00009B"/>
                </a:solidFill>
                <a:latin typeface="IBM Plex Sans Medium"/>
                <a:ea typeface="IBM Plex Sans Medium"/>
                <a:cs typeface="IBM Plex Sans Medium"/>
                <a:sym typeface="IBM Plex Sans Medium"/>
              </a:defRPr>
            </a:lvl2pPr>
            <a:lvl3pPr marL="0" marR="0" lvl="2" indent="0" algn="ctr" rtl="0">
              <a:spcBef>
                <a:spcPts val="0"/>
              </a:spcBef>
              <a:buNone/>
              <a:defRPr sz="700" i="0" u="none" strike="noStrike" cap="none">
                <a:solidFill>
                  <a:srgbClr val="00009B"/>
                </a:solidFill>
                <a:latin typeface="IBM Plex Sans Medium"/>
                <a:ea typeface="IBM Plex Sans Medium"/>
                <a:cs typeface="IBM Plex Sans Medium"/>
                <a:sym typeface="IBM Plex Sans Medium"/>
              </a:defRPr>
            </a:lvl3pPr>
            <a:lvl4pPr marL="0" marR="0" lvl="3" indent="0" algn="ctr" rtl="0">
              <a:spcBef>
                <a:spcPts val="0"/>
              </a:spcBef>
              <a:buNone/>
              <a:defRPr sz="700" i="0" u="none" strike="noStrike" cap="none">
                <a:solidFill>
                  <a:srgbClr val="00009B"/>
                </a:solidFill>
                <a:latin typeface="IBM Plex Sans Medium"/>
                <a:ea typeface="IBM Plex Sans Medium"/>
                <a:cs typeface="IBM Plex Sans Medium"/>
                <a:sym typeface="IBM Plex Sans Medium"/>
              </a:defRPr>
            </a:lvl4pPr>
            <a:lvl5pPr marL="0" marR="0" lvl="4" indent="0" algn="ctr" rtl="0">
              <a:spcBef>
                <a:spcPts val="0"/>
              </a:spcBef>
              <a:buNone/>
              <a:defRPr sz="700" i="0" u="none" strike="noStrike" cap="none">
                <a:solidFill>
                  <a:srgbClr val="00009B"/>
                </a:solidFill>
                <a:latin typeface="IBM Plex Sans Medium"/>
                <a:ea typeface="IBM Plex Sans Medium"/>
                <a:cs typeface="IBM Plex Sans Medium"/>
                <a:sym typeface="IBM Plex Sans Medium"/>
              </a:defRPr>
            </a:lvl5pPr>
            <a:lvl6pPr marL="0" marR="0" lvl="5" indent="0" algn="ctr" rtl="0">
              <a:spcBef>
                <a:spcPts val="0"/>
              </a:spcBef>
              <a:buNone/>
              <a:defRPr sz="700" i="0" u="none" strike="noStrike" cap="none">
                <a:solidFill>
                  <a:srgbClr val="00009B"/>
                </a:solidFill>
                <a:latin typeface="IBM Plex Sans Medium"/>
                <a:ea typeface="IBM Plex Sans Medium"/>
                <a:cs typeface="IBM Plex Sans Medium"/>
                <a:sym typeface="IBM Plex Sans Medium"/>
              </a:defRPr>
            </a:lvl6pPr>
            <a:lvl7pPr marL="0" marR="0" lvl="6" indent="0" algn="ctr" rtl="0">
              <a:spcBef>
                <a:spcPts val="0"/>
              </a:spcBef>
              <a:buNone/>
              <a:defRPr sz="700" i="0" u="none" strike="noStrike" cap="none">
                <a:solidFill>
                  <a:srgbClr val="00009B"/>
                </a:solidFill>
                <a:latin typeface="IBM Plex Sans Medium"/>
                <a:ea typeface="IBM Plex Sans Medium"/>
                <a:cs typeface="IBM Plex Sans Medium"/>
                <a:sym typeface="IBM Plex Sans Medium"/>
              </a:defRPr>
            </a:lvl7pPr>
            <a:lvl8pPr marL="0" marR="0" lvl="7" indent="0" algn="ctr" rtl="0">
              <a:spcBef>
                <a:spcPts val="0"/>
              </a:spcBef>
              <a:buNone/>
              <a:defRPr sz="700" i="0" u="none" strike="noStrike" cap="none">
                <a:solidFill>
                  <a:srgbClr val="00009B"/>
                </a:solidFill>
                <a:latin typeface="IBM Plex Sans Medium"/>
                <a:ea typeface="IBM Plex Sans Medium"/>
                <a:cs typeface="IBM Plex Sans Medium"/>
                <a:sym typeface="IBM Plex Sans Medium"/>
              </a:defRPr>
            </a:lvl8pPr>
            <a:lvl9pPr marL="0" marR="0" lvl="8" indent="0" algn="ctr" rtl="0">
              <a:spcBef>
                <a:spcPts val="0"/>
              </a:spcBef>
              <a:buNone/>
              <a:defRPr sz="700" i="0" u="none" strike="noStrike" cap="none">
                <a:solidFill>
                  <a:srgbClr val="00009B"/>
                </a:solidFill>
                <a:latin typeface="IBM Plex Sans Medium"/>
                <a:ea typeface="IBM Plex Sans Medium"/>
                <a:cs typeface="IBM Plex Sans Medium"/>
                <a:sym typeface="IBM Plex Sans Medium"/>
              </a:defRPr>
            </a:lvl9pPr>
          </a:lstStyle>
          <a:p>
            <a:pPr marL="0" lvl="0" indent="0" algn="ctr" rtl="0">
              <a:spcBef>
                <a:spcPts val="0"/>
              </a:spcBef>
              <a:spcAft>
                <a:spcPts val="0"/>
              </a:spcAft>
              <a:buNone/>
            </a:pPr>
            <a:fld id="{00000000-1234-1234-1234-123412341234}" type="slidenum">
              <a:rPr lang="fi"/>
              <a:t>‹#›</a:t>
            </a:fld>
            <a:endParaRPr/>
          </a:p>
        </p:txBody>
      </p:sp>
      <p:cxnSp>
        <p:nvCxnSpPr>
          <p:cNvPr id="198" name="Google Shape;198;p38"/>
          <p:cNvCxnSpPr/>
          <p:nvPr/>
        </p:nvCxnSpPr>
        <p:spPr>
          <a:xfrm rot="10800000" flipH="1">
            <a:off x="374444" y="410681"/>
            <a:ext cx="110700" cy="300"/>
          </a:xfrm>
          <a:prstGeom prst="straightConnector1">
            <a:avLst/>
          </a:prstGeom>
          <a:noFill/>
          <a:ln w="38100" cap="flat" cmpd="sng">
            <a:solidFill>
              <a:srgbClr val="00009B"/>
            </a:solidFill>
            <a:prstDash val="solid"/>
            <a:round/>
            <a:headEnd type="none" w="med" len="med"/>
            <a:tailEnd type="none" w="med" len="med"/>
          </a:ln>
        </p:spPr>
      </p:cxnSp>
    </p:spTree>
  </p:cSld>
  <p:clrMapOvr>
    <a:masterClrMapping/>
  </p:clrMapOvr>
  <p:transition spd="med">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isältö tyhjä">
  <p:cSld name="Sisältö tyhjä">
    <p:spTree>
      <p:nvGrpSpPr>
        <p:cNvPr id="1" name="Shape 199"/>
        <p:cNvGrpSpPr/>
        <p:nvPr/>
      </p:nvGrpSpPr>
      <p:grpSpPr>
        <a:xfrm>
          <a:off x="0" y="0"/>
          <a:ext cx="0" cy="0"/>
          <a:chOff x="0" y="0"/>
          <a:chExt cx="0" cy="0"/>
        </a:xfrm>
      </p:grpSpPr>
      <p:pic>
        <p:nvPicPr>
          <p:cNvPr id="200" name="Google Shape;200;p39" descr="5.png"/>
          <p:cNvPicPr preferRelativeResize="0"/>
          <p:nvPr/>
        </p:nvPicPr>
        <p:blipFill rotWithShape="1">
          <a:blip r:embed="rId2">
            <a:alphaModFix/>
          </a:blip>
          <a:srcRect/>
          <a:stretch/>
        </p:blipFill>
        <p:spPr>
          <a:xfrm>
            <a:off x="508000" y="4625298"/>
            <a:ext cx="1725930" cy="243881"/>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The End 1">
  <p:cSld name="BLANK_1_2_1_1_1_2_1">
    <p:bg>
      <p:bgPr>
        <a:noFill/>
        <a:effectLst/>
      </p:bgPr>
    </p:bg>
    <p:spTree>
      <p:nvGrpSpPr>
        <p:cNvPr id="1" name="Shape 201"/>
        <p:cNvGrpSpPr/>
        <p:nvPr/>
      </p:nvGrpSpPr>
      <p:grpSpPr>
        <a:xfrm>
          <a:off x="0" y="0"/>
          <a:ext cx="0" cy="0"/>
          <a:chOff x="0" y="0"/>
          <a:chExt cx="0" cy="0"/>
        </a:xfrm>
      </p:grpSpPr>
      <p:pic>
        <p:nvPicPr>
          <p:cNvPr id="202" name="Google Shape;202;p40"/>
          <p:cNvPicPr preferRelativeResize="0"/>
          <p:nvPr/>
        </p:nvPicPr>
        <p:blipFill rotWithShape="1">
          <a:blip r:embed="rId2">
            <a:alphaModFix/>
          </a:blip>
          <a:srcRect b="15268"/>
          <a:stretch/>
        </p:blipFill>
        <p:spPr>
          <a:xfrm>
            <a:off x="-76250" y="-47625"/>
            <a:ext cx="9268925" cy="5234801"/>
          </a:xfrm>
          <a:prstGeom prst="rect">
            <a:avLst/>
          </a:prstGeom>
          <a:noFill/>
          <a:ln>
            <a:noFill/>
          </a:ln>
        </p:spPr>
      </p:pic>
      <p:sp>
        <p:nvSpPr>
          <p:cNvPr id="203" name="Google Shape;203;p40"/>
          <p:cNvSpPr txBox="1">
            <a:spLocks noGrp="1"/>
          </p:cNvSpPr>
          <p:nvPr>
            <p:ph type="ctrTitle"/>
          </p:nvPr>
        </p:nvSpPr>
        <p:spPr>
          <a:xfrm>
            <a:off x="1789200" y="2127150"/>
            <a:ext cx="5565600" cy="889200"/>
          </a:xfrm>
          <a:prstGeom prst="rect">
            <a:avLst/>
          </a:prstGeom>
          <a:noFill/>
          <a:ln>
            <a:noFill/>
          </a:ln>
        </p:spPr>
        <p:txBody>
          <a:bodyPr spcFirstLastPara="1" wrap="square" lIns="0" tIns="0" rIns="0" bIns="0" anchor="ctr" anchorCtr="0">
            <a:noAutofit/>
          </a:bodyPr>
          <a:lstStyle>
            <a:lvl1pPr marL="0" marR="0" lvl="0" indent="0" algn="ctr" rtl="0">
              <a:lnSpc>
                <a:spcPct val="90000"/>
              </a:lnSpc>
              <a:spcBef>
                <a:spcPts val="0"/>
              </a:spcBef>
              <a:spcAft>
                <a:spcPts val="0"/>
              </a:spcAft>
              <a:buClr>
                <a:srgbClr val="FFFFFF"/>
              </a:buClr>
              <a:buSzPts val="3400"/>
              <a:buFont typeface="IBM Plex Sans SemiBold"/>
              <a:buNone/>
              <a:defRPr sz="3400" i="0" u="none" strike="noStrike" cap="none">
                <a:solidFill>
                  <a:srgbClr val="FFFFFF"/>
                </a:solidFill>
                <a:latin typeface="IBM Plex Sans SemiBold"/>
                <a:ea typeface="IBM Plex Sans SemiBold"/>
                <a:cs typeface="IBM Plex Sans SemiBold"/>
                <a:sym typeface="IBM Plex Sans SemiBold"/>
              </a:defRPr>
            </a:lvl1pPr>
            <a:lvl2pPr lvl="1"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2pPr>
            <a:lvl3pPr lvl="2"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3pPr>
            <a:lvl4pPr lvl="3"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4pPr>
            <a:lvl5pPr lvl="4"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5pPr>
            <a:lvl6pPr lvl="5"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6pPr>
            <a:lvl7pPr lvl="6"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7pPr>
            <a:lvl8pPr lvl="7"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8pPr>
            <a:lvl9pPr lvl="8"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9pPr>
          </a:lstStyle>
          <a:p>
            <a:endParaRPr/>
          </a:p>
        </p:txBody>
      </p:sp>
      <p:pic>
        <p:nvPicPr>
          <p:cNvPr id="204" name="Google Shape;204;p40"/>
          <p:cNvPicPr preferRelativeResize="0"/>
          <p:nvPr/>
        </p:nvPicPr>
        <p:blipFill>
          <a:blip r:embed="rId3">
            <a:alphaModFix/>
          </a:blip>
          <a:stretch>
            <a:fillRect/>
          </a:stretch>
        </p:blipFill>
        <p:spPr>
          <a:xfrm>
            <a:off x="3649819" y="3634087"/>
            <a:ext cx="1754120" cy="709312"/>
          </a:xfrm>
          <a:prstGeom prst="rect">
            <a:avLst/>
          </a:prstGeom>
          <a:noFill/>
          <a:ln>
            <a:noFill/>
          </a:ln>
        </p:spPr>
      </p:pic>
      <p:sp>
        <p:nvSpPr>
          <p:cNvPr id="205" name="Google Shape;205;p40"/>
          <p:cNvSpPr txBox="1"/>
          <p:nvPr/>
        </p:nvSpPr>
        <p:spPr>
          <a:xfrm>
            <a:off x="0" y="4299225"/>
            <a:ext cx="9144000" cy="351300"/>
          </a:xfrm>
          <a:prstGeom prst="rect">
            <a:avLst/>
          </a:prstGeom>
          <a:noFill/>
          <a:ln>
            <a:noFill/>
          </a:ln>
        </p:spPr>
        <p:txBody>
          <a:bodyPr spcFirstLastPara="1" wrap="square" lIns="68575" tIns="68575" rIns="68575" bIns="68575" anchor="ctr" anchorCtr="0">
            <a:noAutofit/>
          </a:bodyPr>
          <a:lstStyle/>
          <a:p>
            <a:pPr marL="0" lvl="0" indent="0" algn="ctr" rtl="0">
              <a:spcBef>
                <a:spcPts val="0"/>
              </a:spcBef>
              <a:spcAft>
                <a:spcPts val="0"/>
              </a:spcAft>
              <a:buNone/>
            </a:pPr>
            <a:r>
              <a:rPr lang="fi" sz="1300">
                <a:solidFill>
                  <a:srgbClr val="FFFFFF"/>
                </a:solidFill>
                <a:latin typeface="IBM Plex Sans"/>
                <a:ea typeface="IBM Plex Sans"/>
                <a:cs typeface="IBM Plex Sans"/>
                <a:sym typeface="IBM Plex Sans"/>
              </a:rPr>
              <a:t>#tomorrowbound | avidlyagency.com </a:t>
            </a:r>
            <a:endParaRPr sz="1300">
              <a:solidFill>
                <a:srgbClr val="FFFFFF"/>
              </a:solidFill>
              <a:latin typeface="IBM Plex Sans"/>
              <a:ea typeface="IBM Plex Sans"/>
              <a:cs typeface="IBM Plex Sans"/>
              <a:sym typeface="IBM Plex Sans"/>
            </a:endParaRPr>
          </a:p>
        </p:txBody>
      </p:sp>
      <p:sp>
        <p:nvSpPr>
          <p:cNvPr id="206" name="Google Shape;206;p40"/>
          <p:cNvSpPr txBox="1">
            <a:spLocks noGrp="1"/>
          </p:cNvSpPr>
          <p:nvPr>
            <p:ph type="sldNum" idx="12"/>
          </p:nvPr>
        </p:nvSpPr>
        <p:spPr>
          <a:xfrm>
            <a:off x="8556784" y="4749851"/>
            <a:ext cx="548700" cy="393600"/>
          </a:xfrm>
          <a:prstGeom prst="rect">
            <a:avLst/>
          </a:prstGeom>
          <a:noFill/>
        </p:spPr>
        <p:txBody>
          <a:bodyPr spcFirstLastPara="1" wrap="square" lIns="0" tIns="0" rIns="0" bIns="0" anchor="t" anchorCtr="0">
            <a:noAutofit/>
          </a:bodyPr>
          <a:lstStyle>
            <a:lvl1pPr lvl="0" algn="r" rtl="0">
              <a:buNone/>
              <a:defRPr sz="1300">
                <a:solidFill>
                  <a:schemeClr val="dk1"/>
                </a:solidFill>
                <a:latin typeface="IBM Plex Sans"/>
                <a:ea typeface="IBM Plex Sans"/>
                <a:cs typeface="IBM Plex Sans"/>
                <a:sym typeface="IBM Plex Sans"/>
              </a:defRPr>
            </a:lvl1pPr>
            <a:lvl2pPr lvl="1" algn="r" rtl="0">
              <a:buNone/>
              <a:defRPr sz="1300">
                <a:solidFill>
                  <a:schemeClr val="dk1"/>
                </a:solidFill>
                <a:latin typeface="IBM Plex Sans"/>
                <a:ea typeface="IBM Plex Sans"/>
                <a:cs typeface="IBM Plex Sans"/>
                <a:sym typeface="IBM Plex Sans"/>
              </a:defRPr>
            </a:lvl2pPr>
            <a:lvl3pPr lvl="2" algn="r" rtl="0">
              <a:buNone/>
              <a:defRPr sz="1300">
                <a:solidFill>
                  <a:schemeClr val="dk1"/>
                </a:solidFill>
                <a:latin typeface="IBM Plex Sans"/>
                <a:ea typeface="IBM Plex Sans"/>
                <a:cs typeface="IBM Plex Sans"/>
                <a:sym typeface="IBM Plex Sans"/>
              </a:defRPr>
            </a:lvl3pPr>
            <a:lvl4pPr lvl="3" algn="r" rtl="0">
              <a:buNone/>
              <a:defRPr sz="1300">
                <a:solidFill>
                  <a:schemeClr val="dk1"/>
                </a:solidFill>
                <a:latin typeface="IBM Plex Sans"/>
                <a:ea typeface="IBM Plex Sans"/>
                <a:cs typeface="IBM Plex Sans"/>
                <a:sym typeface="IBM Plex Sans"/>
              </a:defRPr>
            </a:lvl4pPr>
            <a:lvl5pPr lvl="4" algn="r" rtl="0">
              <a:buNone/>
              <a:defRPr sz="1300">
                <a:solidFill>
                  <a:schemeClr val="dk1"/>
                </a:solidFill>
                <a:latin typeface="IBM Plex Sans"/>
                <a:ea typeface="IBM Plex Sans"/>
                <a:cs typeface="IBM Plex Sans"/>
                <a:sym typeface="IBM Plex Sans"/>
              </a:defRPr>
            </a:lvl5pPr>
            <a:lvl6pPr lvl="5" algn="r" rtl="0">
              <a:buNone/>
              <a:defRPr sz="1300">
                <a:solidFill>
                  <a:schemeClr val="dk1"/>
                </a:solidFill>
                <a:latin typeface="IBM Plex Sans"/>
                <a:ea typeface="IBM Plex Sans"/>
                <a:cs typeface="IBM Plex Sans"/>
                <a:sym typeface="IBM Plex Sans"/>
              </a:defRPr>
            </a:lvl6pPr>
            <a:lvl7pPr lvl="6" algn="r" rtl="0">
              <a:buNone/>
              <a:defRPr sz="1300">
                <a:solidFill>
                  <a:schemeClr val="dk1"/>
                </a:solidFill>
                <a:latin typeface="IBM Plex Sans"/>
                <a:ea typeface="IBM Plex Sans"/>
                <a:cs typeface="IBM Plex Sans"/>
                <a:sym typeface="IBM Plex Sans"/>
              </a:defRPr>
            </a:lvl7pPr>
            <a:lvl8pPr lvl="7" algn="r" rtl="0">
              <a:buNone/>
              <a:defRPr sz="1300">
                <a:solidFill>
                  <a:schemeClr val="dk1"/>
                </a:solidFill>
                <a:latin typeface="IBM Plex Sans"/>
                <a:ea typeface="IBM Plex Sans"/>
                <a:cs typeface="IBM Plex Sans"/>
                <a:sym typeface="IBM Plex Sans"/>
              </a:defRPr>
            </a:lvl8pPr>
            <a:lvl9pPr lvl="8" algn="r" rtl="0">
              <a:buNone/>
              <a:defRPr sz="1300">
                <a:solidFill>
                  <a:schemeClr val="dk1"/>
                </a:solidFill>
                <a:latin typeface="IBM Plex Sans"/>
                <a:ea typeface="IBM Plex Sans"/>
                <a:cs typeface="IBM Plex Sans"/>
                <a:sym typeface="IBM Plex Sans"/>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Avidly Cover 4">
  <p:cSld name="Title Slide _1_1_1">
    <p:bg>
      <p:bgPr>
        <a:noFill/>
        <a:effectLst/>
      </p:bgPr>
    </p:bg>
    <p:spTree>
      <p:nvGrpSpPr>
        <p:cNvPr id="1" name="Shape 28"/>
        <p:cNvGrpSpPr/>
        <p:nvPr/>
      </p:nvGrpSpPr>
      <p:grpSpPr>
        <a:xfrm>
          <a:off x="0" y="0"/>
          <a:ext cx="0" cy="0"/>
          <a:chOff x="0" y="0"/>
          <a:chExt cx="0" cy="0"/>
        </a:xfrm>
      </p:grpSpPr>
      <p:sp>
        <p:nvSpPr>
          <p:cNvPr id="29" name="Google Shape;29;p5"/>
          <p:cNvSpPr txBox="1">
            <a:spLocks noGrp="1"/>
          </p:cNvSpPr>
          <p:nvPr>
            <p:ph type="ctrTitle"/>
          </p:nvPr>
        </p:nvSpPr>
        <p:spPr>
          <a:xfrm>
            <a:off x="1538775" y="1800000"/>
            <a:ext cx="5362800" cy="1162500"/>
          </a:xfrm>
          <a:prstGeom prst="rect">
            <a:avLst/>
          </a:prstGeom>
          <a:noFill/>
          <a:ln>
            <a:noFill/>
          </a:ln>
        </p:spPr>
        <p:txBody>
          <a:bodyPr spcFirstLastPara="1" wrap="square" lIns="0" tIns="0" rIns="0" bIns="0" anchor="t" anchorCtr="0">
            <a:noAutofit/>
          </a:bodyPr>
          <a:lstStyle>
            <a:lvl1pPr marL="0" marR="0" lvl="0" indent="0" rtl="0">
              <a:lnSpc>
                <a:spcPct val="90000"/>
              </a:lnSpc>
              <a:spcBef>
                <a:spcPts val="0"/>
              </a:spcBef>
              <a:spcAft>
                <a:spcPts val="0"/>
              </a:spcAft>
              <a:buClr>
                <a:schemeClr val="dk1"/>
              </a:buClr>
              <a:buSzPts val="3600"/>
              <a:buFont typeface="IBM Plex Sans SemiBold"/>
              <a:buNone/>
              <a:defRPr sz="3600" i="0" u="none" strike="noStrike" cap="none">
                <a:solidFill>
                  <a:schemeClr val="dk1"/>
                </a:solidFill>
                <a:latin typeface="IBM Plex Sans SemiBold"/>
                <a:ea typeface="IBM Plex Sans SemiBold"/>
                <a:cs typeface="IBM Plex Sans SemiBold"/>
                <a:sym typeface="IBM Plex Sans SemiBold"/>
              </a:defRPr>
            </a:lvl1pPr>
            <a:lvl2pPr lvl="1" indent="0" rtl="0">
              <a:spcBef>
                <a:spcPts val="0"/>
              </a:spcBef>
              <a:spcAft>
                <a:spcPts val="0"/>
              </a:spcAft>
              <a:buSzPts val="2000"/>
              <a:buFont typeface="IBM Plex Sans SemiBold"/>
              <a:buNone/>
              <a:defRPr sz="2000">
                <a:latin typeface="IBM Plex Sans SemiBold"/>
                <a:ea typeface="IBM Plex Sans SemiBold"/>
                <a:cs typeface="IBM Plex Sans SemiBold"/>
                <a:sym typeface="IBM Plex Sans SemiBold"/>
              </a:defRPr>
            </a:lvl2pPr>
            <a:lvl3pPr lvl="2" indent="0" rtl="0">
              <a:spcBef>
                <a:spcPts val="0"/>
              </a:spcBef>
              <a:spcAft>
                <a:spcPts val="0"/>
              </a:spcAft>
              <a:buSzPts val="2000"/>
              <a:buFont typeface="IBM Plex Sans SemiBold"/>
              <a:buNone/>
              <a:defRPr sz="2000">
                <a:latin typeface="IBM Plex Sans SemiBold"/>
                <a:ea typeface="IBM Plex Sans SemiBold"/>
                <a:cs typeface="IBM Plex Sans SemiBold"/>
                <a:sym typeface="IBM Plex Sans SemiBold"/>
              </a:defRPr>
            </a:lvl3pPr>
            <a:lvl4pPr lvl="3" indent="0" rtl="0">
              <a:spcBef>
                <a:spcPts val="0"/>
              </a:spcBef>
              <a:spcAft>
                <a:spcPts val="0"/>
              </a:spcAft>
              <a:buSzPts val="2000"/>
              <a:buFont typeface="IBM Plex Sans SemiBold"/>
              <a:buNone/>
              <a:defRPr sz="2000">
                <a:latin typeface="IBM Plex Sans SemiBold"/>
                <a:ea typeface="IBM Plex Sans SemiBold"/>
                <a:cs typeface="IBM Plex Sans SemiBold"/>
                <a:sym typeface="IBM Plex Sans SemiBold"/>
              </a:defRPr>
            </a:lvl4pPr>
            <a:lvl5pPr lvl="4" indent="0" rtl="0">
              <a:spcBef>
                <a:spcPts val="0"/>
              </a:spcBef>
              <a:spcAft>
                <a:spcPts val="0"/>
              </a:spcAft>
              <a:buSzPts val="2000"/>
              <a:buFont typeface="IBM Plex Sans SemiBold"/>
              <a:buNone/>
              <a:defRPr sz="2000">
                <a:latin typeface="IBM Plex Sans SemiBold"/>
                <a:ea typeface="IBM Plex Sans SemiBold"/>
                <a:cs typeface="IBM Plex Sans SemiBold"/>
                <a:sym typeface="IBM Plex Sans SemiBold"/>
              </a:defRPr>
            </a:lvl5pPr>
            <a:lvl6pPr lvl="5" indent="0" rtl="0">
              <a:spcBef>
                <a:spcPts val="0"/>
              </a:spcBef>
              <a:spcAft>
                <a:spcPts val="0"/>
              </a:spcAft>
              <a:buSzPts val="2000"/>
              <a:buFont typeface="IBM Plex Sans SemiBold"/>
              <a:buNone/>
              <a:defRPr sz="2000">
                <a:latin typeface="IBM Plex Sans SemiBold"/>
                <a:ea typeface="IBM Plex Sans SemiBold"/>
                <a:cs typeface="IBM Plex Sans SemiBold"/>
                <a:sym typeface="IBM Plex Sans SemiBold"/>
              </a:defRPr>
            </a:lvl6pPr>
            <a:lvl7pPr lvl="6" indent="0" rtl="0">
              <a:spcBef>
                <a:spcPts val="0"/>
              </a:spcBef>
              <a:spcAft>
                <a:spcPts val="0"/>
              </a:spcAft>
              <a:buSzPts val="2000"/>
              <a:buFont typeface="IBM Plex Sans SemiBold"/>
              <a:buNone/>
              <a:defRPr sz="2000">
                <a:latin typeface="IBM Plex Sans SemiBold"/>
                <a:ea typeface="IBM Plex Sans SemiBold"/>
                <a:cs typeface="IBM Plex Sans SemiBold"/>
                <a:sym typeface="IBM Plex Sans SemiBold"/>
              </a:defRPr>
            </a:lvl7pPr>
            <a:lvl8pPr lvl="7" indent="0" rtl="0">
              <a:spcBef>
                <a:spcPts val="0"/>
              </a:spcBef>
              <a:spcAft>
                <a:spcPts val="0"/>
              </a:spcAft>
              <a:buSzPts val="2000"/>
              <a:buFont typeface="IBM Plex Sans SemiBold"/>
              <a:buNone/>
              <a:defRPr sz="2000">
                <a:latin typeface="IBM Plex Sans SemiBold"/>
                <a:ea typeface="IBM Plex Sans SemiBold"/>
                <a:cs typeface="IBM Plex Sans SemiBold"/>
                <a:sym typeface="IBM Plex Sans SemiBold"/>
              </a:defRPr>
            </a:lvl8pPr>
            <a:lvl9pPr lvl="8" indent="0" rtl="0">
              <a:spcBef>
                <a:spcPts val="0"/>
              </a:spcBef>
              <a:spcAft>
                <a:spcPts val="0"/>
              </a:spcAft>
              <a:buSzPts val="2000"/>
              <a:buFont typeface="IBM Plex Sans SemiBold"/>
              <a:buNone/>
              <a:defRPr sz="2000">
                <a:latin typeface="IBM Plex Sans SemiBold"/>
                <a:ea typeface="IBM Plex Sans SemiBold"/>
                <a:cs typeface="IBM Plex Sans SemiBold"/>
                <a:sym typeface="IBM Plex Sans SemiBold"/>
              </a:defRPr>
            </a:lvl9pPr>
          </a:lstStyle>
          <a:p>
            <a:endParaRPr/>
          </a:p>
        </p:txBody>
      </p:sp>
      <p:sp>
        <p:nvSpPr>
          <p:cNvPr id="30" name="Google Shape;30;p5"/>
          <p:cNvSpPr txBox="1">
            <a:spLocks noGrp="1"/>
          </p:cNvSpPr>
          <p:nvPr>
            <p:ph type="subTitle" idx="1"/>
          </p:nvPr>
        </p:nvSpPr>
        <p:spPr>
          <a:xfrm>
            <a:off x="0" y="310375"/>
            <a:ext cx="9144000" cy="304800"/>
          </a:xfrm>
          <a:prstGeom prst="rect">
            <a:avLst/>
          </a:prstGeom>
          <a:noFill/>
          <a:ln>
            <a:noFill/>
          </a:ln>
        </p:spPr>
        <p:txBody>
          <a:bodyPr spcFirstLastPara="1" wrap="square" lIns="68575" tIns="68575" rIns="68575" bIns="68575" anchor="b" anchorCtr="0">
            <a:noAutofit/>
          </a:bodyPr>
          <a:lstStyle>
            <a:lvl1pPr marL="0" marR="0" lvl="0" indent="0" algn="ctr" rtl="0">
              <a:lnSpc>
                <a:spcPct val="100000"/>
              </a:lnSpc>
              <a:spcBef>
                <a:spcPts val="700"/>
              </a:spcBef>
              <a:spcAft>
                <a:spcPts val="0"/>
              </a:spcAft>
              <a:buClr>
                <a:schemeClr val="dk1"/>
              </a:buClr>
              <a:buSzPts val="900"/>
              <a:buFont typeface="IBM Plex Sans"/>
              <a:buNone/>
              <a:defRPr sz="900" i="0" u="none" strike="noStrike" cap="none">
                <a:solidFill>
                  <a:schemeClr val="dk1"/>
                </a:solidFill>
                <a:latin typeface="IBM Plex Sans"/>
                <a:ea typeface="IBM Plex Sans"/>
                <a:cs typeface="IBM Plex Sans"/>
                <a:sym typeface="IBM Plex Sans"/>
              </a:defRPr>
            </a:lvl1pPr>
            <a:lvl2pPr marL="342900" marR="0" lvl="1" indent="0" algn="ctr" rtl="0">
              <a:lnSpc>
                <a:spcPct val="100000"/>
              </a:lnSpc>
              <a:spcBef>
                <a:spcPts val="700"/>
              </a:spcBef>
              <a:spcAft>
                <a:spcPts val="0"/>
              </a:spcAft>
              <a:buClr>
                <a:schemeClr val="dk1"/>
              </a:buClr>
              <a:buSzPts val="1500"/>
              <a:buFont typeface="Arial"/>
              <a:buNone/>
              <a:defRPr sz="1500" b="0" i="0" u="none" strike="noStrike" cap="none">
                <a:solidFill>
                  <a:schemeClr val="dk1"/>
                </a:solidFill>
                <a:latin typeface="Carme"/>
                <a:ea typeface="Carme"/>
                <a:cs typeface="Carme"/>
                <a:sym typeface="Carme"/>
              </a:defRPr>
            </a:lvl2pPr>
            <a:lvl3pPr marL="685800" marR="0" lvl="2" indent="0" algn="ctr" rtl="0">
              <a:lnSpc>
                <a:spcPct val="100000"/>
              </a:lnSpc>
              <a:spcBef>
                <a:spcPts val="700"/>
              </a:spcBef>
              <a:spcAft>
                <a:spcPts val="0"/>
              </a:spcAft>
              <a:buClr>
                <a:schemeClr val="dk1"/>
              </a:buClr>
              <a:buSzPts val="1400"/>
              <a:buFont typeface="Arial"/>
              <a:buNone/>
              <a:defRPr sz="1400" b="0" i="0" u="none" strike="noStrike" cap="none">
                <a:solidFill>
                  <a:schemeClr val="dk1"/>
                </a:solidFill>
                <a:latin typeface="Carme"/>
                <a:ea typeface="Carme"/>
                <a:cs typeface="Carme"/>
                <a:sym typeface="Carme"/>
              </a:defRPr>
            </a:lvl3pPr>
            <a:lvl4pPr marL="1028700" marR="0" lvl="3" indent="0" algn="ctr" rtl="0">
              <a:lnSpc>
                <a:spcPct val="100000"/>
              </a:lnSpc>
              <a:spcBef>
                <a:spcPts val="700"/>
              </a:spcBef>
              <a:spcAft>
                <a:spcPts val="0"/>
              </a:spcAft>
              <a:buClr>
                <a:schemeClr val="dk1"/>
              </a:buClr>
              <a:buSzPts val="1200"/>
              <a:buFont typeface="Arial"/>
              <a:buNone/>
              <a:defRPr sz="1200" b="0" i="0" u="none" strike="noStrike" cap="none">
                <a:solidFill>
                  <a:schemeClr val="dk1"/>
                </a:solidFill>
                <a:latin typeface="Carme"/>
                <a:ea typeface="Carme"/>
                <a:cs typeface="Carme"/>
                <a:sym typeface="Carme"/>
              </a:defRPr>
            </a:lvl4pPr>
            <a:lvl5pPr marL="1371600" marR="0" lvl="4" indent="0" algn="ctr" rtl="0">
              <a:lnSpc>
                <a:spcPct val="100000"/>
              </a:lnSpc>
              <a:spcBef>
                <a:spcPts val="700"/>
              </a:spcBef>
              <a:spcAft>
                <a:spcPts val="0"/>
              </a:spcAft>
              <a:buClr>
                <a:schemeClr val="dk1"/>
              </a:buClr>
              <a:buSzPts val="1200"/>
              <a:buFont typeface="Arial"/>
              <a:buNone/>
              <a:defRPr sz="1200" b="0" i="0" u="none" strike="noStrike" cap="none">
                <a:solidFill>
                  <a:schemeClr val="dk1"/>
                </a:solidFill>
                <a:latin typeface="Carme"/>
                <a:ea typeface="Carme"/>
                <a:cs typeface="Carme"/>
                <a:sym typeface="Carme"/>
              </a:defRPr>
            </a:lvl5pPr>
            <a:lvl6pPr marL="1714500" marR="0" lvl="5" indent="0" algn="ctr" rtl="0">
              <a:lnSpc>
                <a:spcPct val="100000"/>
              </a:lnSpc>
              <a:spcBef>
                <a:spcPts val="7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2057400" marR="0" lvl="6" indent="0" algn="ctr" rtl="0">
              <a:lnSpc>
                <a:spcPct val="100000"/>
              </a:lnSpc>
              <a:spcBef>
                <a:spcPts val="7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2400300" marR="0" lvl="7" indent="0" algn="ctr" rtl="0">
              <a:lnSpc>
                <a:spcPct val="100000"/>
              </a:lnSpc>
              <a:spcBef>
                <a:spcPts val="7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2743200" marR="0" lvl="8" indent="0" algn="ctr" rtl="0">
              <a:lnSpc>
                <a:spcPct val="100000"/>
              </a:lnSpc>
              <a:spcBef>
                <a:spcPts val="7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pic>
        <p:nvPicPr>
          <p:cNvPr id="31" name="Google Shape;31;p5"/>
          <p:cNvPicPr preferRelativeResize="0"/>
          <p:nvPr/>
        </p:nvPicPr>
        <p:blipFill>
          <a:blip r:embed="rId2">
            <a:alphaModFix/>
          </a:blip>
          <a:stretch>
            <a:fillRect/>
          </a:stretch>
        </p:blipFill>
        <p:spPr>
          <a:xfrm>
            <a:off x="198000" y="4399375"/>
            <a:ext cx="1507073" cy="642150"/>
          </a:xfrm>
          <a:prstGeom prst="rect">
            <a:avLst/>
          </a:prstGeom>
          <a:noFill/>
          <a:ln>
            <a:noFill/>
          </a:ln>
        </p:spPr>
      </p:pic>
      <p:sp>
        <p:nvSpPr>
          <p:cNvPr id="32" name="Google Shape;32;p5"/>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dk1"/>
                </a:solidFill>
                <a:latin typeface="IBM Plex Sans"/>
                <a:ea typeface="IBM Plex Sans"/>
                <a:cs typeface="IBM Plex Sans"/>
                <a:sym typeface="IBM Plex Sans"/>
              </a:defRPr>
            </a:lvl1pPr>
            <a:lvl2pPr lvl="1" algn="r">
              <a:buNone/>
              <a:defRPr sz="1300">
                <a:solidFill>
                  <a:schemeClr val="dk1"/>
                </a:solidFill>
                <a:latin typeface="IBM Plex Sans"/>
                <a:ea typeface="IBM Plex Sans"/>
                <a:cs typeface="IBM Plex Sans"/>
                <a:sym typeface="IBM Plex Sans"/>
              </a:defRPr>
            </a:lvl2pPr>
            <a:lvl3pPr lvl="2" algn="r">
              <a:buNone/>
              <a:defRPr sz="1300">
                <a:solidFill>
                  <a:schemeClr val="dk1"/>
                </a:solidFill>
                <a:latin typeface="IBM Plex Sans"/>
                <a:ea typeface="IBM Plex Sans"/>
                <a:cs typeface="IBM Plex Sans"/>
                <a:sym typeface="IBM Plex Sans"/>
              </a:defRPr>
            </a:lvl3pPr>
            <a:lvl4pPr lvl="3" algn="r">
              <a:buNone/>
              <a:defRPr sz="1300">
                <a:solidFill>
                  <a:schemeClr val="dk1"/>
                </a:solidFill>
                <a:latin typeface="IBM Plex Sans"/>
                <a:ea typeface="IBM Plex Sans"/>
                <a:cs typeface="IBM Plex Sans"/>
                <a:sym typeface="IBM Plex Sans"/>
              </a:defRPr>
            </a:lvl4pPr>
            <a:lvl5pPr lvl="4" algn="r">
              <a:buNone/>
              <a:defRPr sz="1300">
                <a:solidFill>
                  <a:schemeClr val="dk1"/>
                </a:solidFill>
                <a:latin typeface="IBM Plex Sans"/>
                <a:ea typeface="IBM Plex Sans"/>
                <a:cs typeface="IBM Plex Sans"/>
                <a:sym typeface="IBM Plex Sans"/>
              </a:defRPr>
            </a:lvl5pPr>
            <a:lvl6pPr lvl="5" algn="r">
              <a:buNone/>
              <a:defRPr sz="1300">
                <a:solidFill>
                  <a:schemeClr val="dk1"/>
                </a:solidFill>
                <a:latin typeface="IBM Plex Sans"/>
                <a:ea typeface="IBM Plex Sans"/>
                <a:cs typeface="IBM Plex Sans"/>
                <a:sym typeface="IBM Plex Sans"/>
              </a:defRPr>
            </a:lvl6pPr>
            <a:lvl7pPr lvl="6" algn="r">
              <a:buNone/>
              <a:defRPr sz="1300">
                <a:solidFill>
                  <a:schemeClr val="dk1"/>
                </a:solidFill>
                <a:latin typeface="IBM Plex Sans"/>
                <a:ea typeface="IBM Plex Sans"/>
                <a:cs typeface="IBM Plex Sans"/>
                <a:sym typeface="IBM Plex Sans"/>
              </a:defRPr>
            </a:lvl7pPr>
            <a:lvl8pPr lvl="7" algn="r">
              <a:buNone/>
              <a:defRPr sz="1300">
                <a:solidFill>
                  <a:schemeClr val="dk1"/>
                </a:solidFill>
                <a:latin typeface="IBM Plex Sans"/>
                <a:ea typeface="IBM Plex Sans"/>
                <a:cs typeface="IBM Plex Sans"/>
                <a:sym typeface="IBM Plex Sans"/>
              </a:defRPr>
            </a:lvl8pPr>
            <a:lvl9pPr lvl="8" algn="r">
              <a:buNone/>
              <a:defRPr sz="1300">
                <a:solidFill>
                  <a:schemeClr val="dk1"/>
                </a:solidFill>
                <a:latin typeface="IBM Plex Sans"/>
                <a:ea typeface="IBM Plex Sans"/>
                <a:cs typeface="IBM Plex Sans"/>
                <a:sym typeface="IBM Plex Sans"/>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Headline and Textbox" type="obj">
  <p:cSld name="OBJECT">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366000" y="652706"/>
            <a:ext cx="2101200" cy="36318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chemeClr val="dk1"/>
              </a:buClr>
              <a:buSzPts val="1900"/>
              <a:buFont typeface="IBM Plex Sans Medium"/>
              <a:buNone/>
              <a:defRPr sz="1900" i="0" u="none" strike="noStrike" cap="none">
                <a:solidFill>
                  <a:schemeClr val="dk1"/>
                </a:solidFill>
                <a:latin typeface="IBM Plex Sans Medium"/>
                <a:ea typeface="IBM Plex Sans Medium"/>
                <a:cs typeface="IBM Plex Sans Medium"/>
                <a:sym typeface="IBM Plex Sans Medium"/>
              </a:defRPr>
            </a:lvl1pPr>
            <a:lvl2pPr lvl="1" indent="0" rtl="0">
              <a:lnSpc>
                <a:spcPct val="100000"/>
              </a:lnSpc>
              <a:spcBef>
                <a:spcPts val="0"/>
              </a:spcBef>
              <a:spcAft>
                <a:spcPts val="0"/>
              </a:spcAft>
              <a:buSzPts val="1900"/>
              <a:buFont typeface="IBM Plex Sans Medium"/>
              <a:buNone/>
              <a:defRPr sz="1900">
                <a:latin typeface="IBM Plex Sans Medium"/>
                <a:ea typeface="IBM Plex Sans Medium"/>
                <a:cs typeface="IBM Plex Sans Medium"/>
                <a:sym typeface="IBM Plex Sans Medium"/>
              </a:defRPr>
            </a:lvl2pPr>
            <a:lvl3pPr lvl="2" indent="0" rtl="0">
              <a:lnSpc>
                <a:spcPct val="100000"/>
              </a:lnSpc>
              <a:spcBef>
                <a:spcPts val="0"/>
              </a:spcBef>
              <a:spcAft>
                <a:spcPts val="0"/>
              </a:spcAft>
              <a:buSzPts val="1900"/>
              <a:buFont typeface="IBM Plex Sans Medium"/>
              <a:buNone/>
              <a:defRPr sz="1900">
                <a:latin typeface="IBM Plex Sans Medium"/>
                <a:ea typeface="IBM Plex Sans Medium"/>
                <a:cs typeface="IBM Plex Sans Medium"/>
                <a:sym typeface="IBM Plex Sans Medium"/>
              </a:defRPr>
            </a:lvl3pPr>
            <a:lvl4pPr lvl="3" indent="0" rtl="0">
              <a:lnSpc>
                <a:spcPct val="100000"/>
              </a:lnSpc>
              <a:spcBef>
                <a:spcPts val="0"/>
              </a:spcBef>
              <a:spcAft>
                <a:spcPts val="0"/>
              </a:spcAft>
              <a:buSzPts val="1900"/>
              <a:buFont typeface="IBM Plex Sans Medium"/>
              <a:buNone/>
              <a:defRPr sz="1900">
                <a:latin typeface="IBM Plex Sans Medium"/>
                <a:ea typeface="IBM Plex Sans Medium"/>
                <a:cs typeface="IBM Plex Sans Medium"/>
                <a:sym typeface="IBM Plex Sans Medium"/>
              </a:defRPr>
            </a:lvl4pPr>
            <a:lvl5pPr lvl="4" indent="0" rtl="0">
              <a:lnSpc>
                <a:spcPct val="100000"/>
              </a:lnSpc>
              <a:spcBef>
                <a:spcPts val="0"/>
              </a:spcBef>
              <a:spcAft>
                <a:spcPts val="0"/>
              </a:spcAft>
              <a:buSzPts val="1900"/>
              <a:buFont typeface="IBM Plex Sans Medium"/>
              <a:buNone/>
              <a:defRPr sz="1900">
                <a:latin typeface="IBM Plex Sans Medium"/>
                <a:ea typeface="IBM Plex Sans Medium"/>
                <a:cs typeface="IBM Plex Sans Medium"/>
                <a:sym typeface="IBM Plex Sans Medium"/>
              </a:defRPr>
            </a:lvl5pPr>
            <a:lvl6pPr lvl="5" indent="0" rtl="0">
              <a:lnSpc>
                <a:spcPct val="100000"/>
              </a:lnSpc>
              <a:spcBef>
                <a:spcPts val="0"/>
              </a:spcBef>
              <a:spcAft>
                <a:spcPts val="0"/>
              </a:spcAft>
              <a:buSzPts val="1900"/>
              <a:buFont typeface="IBM Plex Sans Medium"/>
              <a:buNone/>
              <a:defRPr sz="1900">
                <a:latin typeface="IBM Plex Sans Medium"/>
                <a:ea typeface="IBM Plex Sans Medium"/>
                <a:cs typeface="IBM Plex Sans Medium"/>
                <a:sym typeface="IBM Plex Sans Medium"/>
              </a:defRPr>
            </a:lvl6pPr>
            <a:lvl7pPr lvl="6" indent="0" rtl="0">
              <a:lnSpc>
                <a:spcPct val="100000"/>
              </a:lnSpc>
              <a:spcBef>
                <a:spcPts val="0"/>
              </a:spcBef>
              <a:spcAft>
                <a:spcPts val="0"/>
              </a:spcAft>
              <a:buSzPts val="1900"/>
              <a:buFont typeface="IBM Plex Sans Medium"/>
              <a:buNone/>
              <a:defRPr sz="1900">
                <a:latin typeface="IBM Plex Sans Medium"/>
                <a:ea typeface="IBM Plex Sans Medium"/>
                <a:cs typeface="IBM Plex Sans Medium"/>
                <a:sym typeface="IBM Plex Sans Medium"/>
              </a:defRPr>
            </a:lvl7pPr>
            <a:lvl8pPr lvl="7" indent="0" rtl="0">
              <a:lnSpc>
                <a:spcPct val="100000"/>
              </a:lnSpc>
              <a:spcBef>
                <a:spcPts val="0"/>
              </a:spcBef>
              <a:spcAft>
                <a:spcPts val="0"/>
              </a:spcAft>
              <a:buSzPts val="1900"/>
              <a:buFont typeface="IBM Plex Sans Medium"/>
              <a:buNone/>
              <a:defRPr sz="1900">
                <a:latin typeface="IBM Plex Sans Medium"/>
                <a:ea typeface="IBM Plex Sans Medium"/>
                <a:cs typeface="IBM Plex Sans Medium"/>
                <a:sym typeface="IBM Plex Sans Medium"/>
              </a:defRPr>
            </a:lvl8pPr>
            <a:lvl9pPr lvl="8" indent="0" rtl="0">
              <a:lnSpc>
                <a:spcPct val="100000"/>
              </a:lnSpc>
              <a:spcBef>
                <a:spcPts val="0"/>
              </a:spcBef>
              <a:spcAft>
                <a:spcPts val="0"/>
              </a:spcAft>
              <a:buSzPts val="1900"/>
              <a:buFont typeface="IBM Plex Sans Medium"/>
              <a:buNone/>
              <a:defRPr sz="1900">
                <a:latin typeface="IBM Plex Sans Medium"/>
                <a:ea typeface="IBM Plex Sans Medium"/>
                <a:cs typeface="IBM Plex Sans Medium"/>
                <a:sym typeface="IBM Plex Sans Medium"/>
              </a:defRPr>
            </a:lvl9pPr>
          </a:lstStyle>
          <a:p>
            <a:endParaRPr/>
          </a:p>
        </p:txBody>
      </p:sp>
      <p:sp>
        <p:nvSpPr>
          <p:cNvPr id="35" name="Google Shape;35;p6"/>
          <p:cNvSpPr txBox="1">
            <a:spLocks noGrp="1"/>
          </p:cNvSpPr>
          <p:nvPr>
            <p:ph type="body" idx="1"/>
          </p:nvPr>
        </p:nvSpPr>
        <p:spPr>
          <a:xfrm>
            <a:off x="2854025" y="547925"/>
            <a:ext cx="5918700" cy="4423800"/>
          </a:xfrm>
          <a:prstGeom prst="rect">
            <a:avLst/>
          </a:prstGeom>
          <a:noFill/>
          <a:ln>
            <a:noFill/>
          </a:ln>
        </p:spPr>
        <p:txBody>
          <a:bodyPr spcFirstLastPara="1" wrap="square" lIns="68575" tIns="68575" rIns="68575" bIns="68575" anchor="t" anchorCtr="0">
            <a:noAutofit/>
          </a:bodyPr>
          <a:lstStyle>
            <a:lvl1pPr marL="457200" marR="0" lvl="0" indent="-228600" algn="l" rtl="0">
              <a:lnSpc>
                <a:spcPct val="100000"/>
              </a:lnSpc>
              <a:spcBef>
                <a:spcPts val="700"/>
              </a:spcBef>
              <a:spcAft>
                <a:spcPts val="0"/>
              </a:spcAft>
              <a:buClr>
                <a:schemeClr val="dk1"/>
              </a:buClr>
              <a:buSzPts val="1500"/>
              <a:buNone/>
              <a:defRPr sz="1500" i="0" u="none" strike="noStrike" cap="none">
                <a:solidFill>
                  <a:schemeClr val="dk1"/>
                </a:solidFill>
              </a:defRPr>
            </a:lvl1pPr>
            <a:lvl2pPr marL="914400" marR="0" lvl="1" indent="-317500" algn="l" rtl="0">
              <a:lnSpc>
                <a:spcPct val="100000"/>
              </a:lnSpc>
              <a:spcBef>
                <a:spcPts val="700"/>
              </a:spcBef>
              <a:spcAft>
                <a:spcPts val="0"/>
              </a:spcAft>
              <a:buClr>
                <a:schemeClr val="dk1"/>
              </a:buClr>
              <a:buSzPts val="1400"/>
              <a:buChar char="•"/>
              <a:defRPr sz="1400" i="0" u="none" strike="noStrike" cap="none">
                <a:solidFill>
                  <a:schemeClr val="dk1"/>
                </a:solidFill>
              </a:defRPr>
            </a:lvl2pPr>
            <a:lvl3pPr marL="1371600" marR="0" lvl="2" indent="-304800" algn="l" rtl="0">
              <a:lnSpc>
                <a:spcPct val="100000"/>
              </a:lnSpc>
              <a:spcBef>
                <a:spcPts val="700"/>
              </a:spcBef>
              <a:spcAft>
                <a:spcPts val="0"/>
              </a:spcAft>
              <a:buClr>
                <a:schemeClr val="dk1"/>
              </a:buClr>
              <a:buSzPts val="1200"/>
              <a:buChar char="•"/>
              <a:defRPr sz="1200" i="0" u="none" strike="noStrike" cap="none">
                <a:solidFill>
                  <a:schemeClr val="dk1"/>
                </a:solidFill>
              </a:defRPr>
            </a:lvl3pPr>
            <a:lvl4pPr marL="1828800" marR="0" lvl="3" indent="-304800" algn="l" rtl="0">
              <a:lnSpc>
                <a:spcPct val="100000"/>
              </a:lnSpc>
              <a:spcBef>
                <a:spcPts val="700"/>
              </a:spcBef>
              <a:spcAft>
                <a:spcPts val="0"/>
              </a:spcAft>
              <a:buClr>
                <a:schemeClr val="dk1"/>
              </a:buClr>
              <a:buSzPts val="1200"/>
              <a:buChar char="•"/>
              <a:defRPr sz="1200" i="0" u="none" strike="noStrike" cap="none">
                <a:solidFill>
                  <a:schemeClr val="dk1"/>
                </a:solidFill>
              </a:defRPr>
            </a:lvl4pPr>
            <a:lvl5pPr marL="2286000" marR="0" lvl="4" indent="-298450" algn="l" rtl="0">
              <a:lnSpc>
                <a:spcPct val="100000"/>
              </a:lnSpc>
              <a:spcBef>
                <a:spcPts val="700"/>
              </a:spcBef>
              <a:spcAft>
                <a:spcPts val="0"/>
              </a:spcAft>
              <a:buClr>
                <a:schemeClr val="dk1"/>
              </a:buClr>
              <a:buSzPts val="1100"/>
              <a:buChar char="•"/>
              <a:defRPr sz="1100" i="0" u="none" strike="noStrike" cap="none">
                <a:solidFill>
                  <a:schemeClr val="dk1"/>
                </a:solidFill>
              </a:defRPr>
            </a:lvl5pPr>
            <a:lvl6pPr marL="2743200" marR="0" lvl="5" indent="-298450" algn="l" rtl="0">
              <a:lnSpc>
                <a:spcPct val="100000"/>
              </a:lnSpc>
              <a:spcBef>
                <a:spcPts val="700"/>
              </a:spcBef>
              <a:spcAft>
                <a:spcPts val="0"/>
              </a:spcAft>
              <a:buClr>
                <a:schemeClr val="dk1"/>
              </a:buClr>
              <a:buSzPts val="1100"/>
              <a:buChar char="•"/>
              <a:defRPr sz="1100" i="0" u="none" strike="noStrike" cap="none">
                <a:solidFill>
                  <a:schemeClr val="dk1"/>
                </a:solidFill>
              </a:defRPr>
            </a:lvl6pPr>
            <a:lvl7pPr marL="3200400" marR="0" lvl="6" indent="-285750" algn="l" rtl="0">
              <a:lnSpc>
                <a:spcPct val="100000"/>
              </a:lnSpc>
              <a:spcBef>
                <a:spcPts val="700"/>
              </a:spcBef>
              <a:spcAft>
                <a:spcPts val="0"/>
              </a:spcAft>
              <a:buClr>
                <a:schemeClr val="dk1"/>
              </a:buClr>
              <a:buSzPts val="900"/>
              <a:buChar char="•"/>
              <a:defRPr sz="900" i="0" u="none" strike="noStrike" cap="none">
                <a:solidFill>
                  <a:schemeClr val="dk1"/>
                </a:solidFill>
              </a:defRPr>
            </a:lvl7pPr>
            <a:lvl8pPr marL="3657600" marR="0" lvl="7" indent="-285750" algn="l" rtl="0">
              <a:lnSpc>
                <a:spcPct val="100000"/>
              </a:lnSpc>
              <a:spcBef>
                <a:spcPts val="700"/>
              </a:spcBef>
              <a:spcAft>
                <a:spcPts val="0"/>
              </a:spcAft>
              <a:buClr>
                <a:schemeClr val="dk1"/>
              </a:buClr>
              <a:buSzPts val="900"/>
              <a:buChar char="•"/>
              <a:defRPr sz="900" i="0" u="none" strike="noStrike" cap="none">
                <a:solidFill>
                  <a:schemeClr val="dk1"/>
                </a:solidFill>
              </a:defRPr>
            </a:lvl8pPr>
            <a:lvl9pPr marL="4114800" marR="0" lvl="8" indent="-285750" algn="l" rtl="0">
              <a:lnSpc>
                <a:spcPct val="100000"/>
              </a:lnSpc>
              <a:spcBef>
                <a:spcPts val="700"/>
              </a:spcBef>
              <a:spcAft>
                <a:spcPts val="0"/>
              </a:spcAft>
              <a:buClr>
                <a:schemeClr val="dk1"/>
              </a:buClr>
              <a:buSzPts val="900"/>
              <a:buChar char="•"/>
              <a:defRPr sz="900" i="0" u="none" strike="noStrike" cap="none">
                <a:solidFill>
                  <a:schemeClr val="dk1"/>
                </a:solidFill>
              </a:defRPr>
            </a:lvl9pPr>
          </a:lstStyle>
          <a:p>
            <a:endParaRPr/>
          </a:p>
        </p:txBody>
      </p:sp>
      <p:sp>
        <p:nvSpPr>
          <p:cNvPr id="36" name="Google Shape;36;p6"/>
          <p:cNvSpPr txBox="1">
            <a:spLocks noGrp="1"/>
          </p:cNvSpPr>
          <p:nvPr>
            <p:ph type="sldNum" idx="12"/>
          </p:nvPr>
        </p:nvSpPr>
        <p:spPr>
          <a:xfrm>
            <a:off x="374375" y="391625"/>
            <a:ext cx="110700" cy="38400"/>
          </a:xfrm>
          <a:prstGeom prst="rect">
            <a:avLst/>
          </a:prstGeom>
          <a:solidFill>
            <a:srgbClr val="FF7068"/>
          </a:solidFill>
          <a:ln>
            <a:noFill/>
          </a:ln>
        </p:spPr>
        <p:txBody>
          <a:bodyPr spcFirstLastPara="1" wrap="square" lIns="0" tIns="0" rIns="0" bIns="0" anchor="b" anchorCtr="0">
            <a:noAutofit/>
          </a:bodyPr>
          <a:lstStyle>
            <a:lvl1pPr marL="0" marR="0" lvl="0" indent="0" algn="ctr" rtl="0">
              <a:lnSpc>
                <a:spcPct val="170000"/>
              </a:lnSpc>
              <a:spcBef>
                <a:spcPts val="0"/>
              </a:spcBef>
              <a:buNone/>
              <a:defRPr sz="700" i="0" u="none" strike="noStrike" cap="none">
                <a:solidFill>
                  <a:srgbClr val="FF7068"/>
                </a:solidFill>
                <a:latin typeface="IBM Plex Sans Medium"/>
                <a:ea typeface="IBM Plex Sans Medium"/>
                <a:cs typeface="IBM Plex Sans Medium"/>
                <a:sym typeface="IBM Plex Sans Medium"/>
              </a:defRPr>
            </a:lvl1pPr>
            <a:lvl2pPr marL="0" marR="0" lvl="1" indent="0" algn="ctr" rtl="0">
              <a:lnSpc>
                <a:spcPct val="170000"/>
              </a:lnSpc>
              <a:spcBef>
                <a:spcPts val="0"/>
              </a:spcBef>
              <a:buNone/>
              <a:defRPr sz="700" i="0" u="none" strike="noStrike" cap="none">
                <a:solidFill>
                  <a:srgbClr val="FF7068"/>
                </a:solidFill>
                <a:latin typeface="IBM Plex Sans Medium"/>
                <a:ea typeface="IBM Plex Sans Medium"/>
                <a:cs typeface="IBM Plex Sans Medium"/>
                <a:sym typeface="IBM Plex Sans Medium"/>
              </a:defRPr>
            </a:lvl2pPr>
            <a:lvl3pPr marL="0" marR="0" lvl="2" indent="0" algn="ctr" rtl="0">
              <a:lnSpc>
                <a:spcPct val="170000"/>
              </a:lnSpc>
              <a:spcBef>
                <a:spcPts val="0"/>
              </a:spcBef>
              <a:buNone/>
              <a:defRPr sz="700" i="0" u="none" strike="noStrike" cap="none">
                <a:solidFill>
                  <a:srgbClr val="FF7068"/>
                </a:solidFill>
                <a:latin typeface="IBM Plex Sans Medium"/>
                <a:ea typeface="IBM Plex Sans Medium"/>
                <a:cs typeface="IBM Plex Sans Medium"/>
                <a:sym typeface="IBM Plex Sans Medium"/>
              </a:defRPr>
            </a:lvl3pPr>
            <a:lvl4pPr marL="0" marR="0" lvl="3" indent="0" algn="ctr" rtl="0">
              <a:lnSpc>
                <a:spcPct val="170000"/>
              </a:lnSpc>
              <a:spcBef>
                <a:spcPts val="0"/>
              </a:spcBef>
              <a:buNone/>
              <a:defRPr sz="700" i="0" u="none" strike="noStrike" cap="none">
                <a:solidFill>
                  <a:srgbClr val="FF7068"/>
                </a:solidFill>
                <a:latin typeface="IBM Plex Sans Medium"/>
                <a:ea typeface="IBM Plex Sans Medium"/>
                <a:cs typeface="IBM Plex Sans Medium"/>
                <a:sym typeface="IBM Plex Sans Medium"/>
              </a:defRPr>
            </a:lvl4pPr>
            <a:lvl5pPr marL="0" marR="0" lvl="4" indent="0" algn="ctr" rtl="0">
              <a:lnSpc>
                <a:spcPct val="170000"/>
              </a:lnSpc>
              <a:spcBef>
                <a:spcPts val="0"/>
              </a:spcBef>
              <a:buNone/>
              <a:defRPr sz="700" i="0" u="none" strike="noStrike" cap="none">
                <a:solidFill>
                  <a:srgbClr val="FF7068"/>
                </a:solidFill>
                <a:latin typeface="IBM Plex Sans Medium"/>
                <a:ea typeface="IBM Plex Sans Medium"/>
                <a:cs typeface="IBM Plex Sans Medium"/>
                <a:sym typeface="IBM Plex Sans Medium"/>
              </a:defRPr>
            </a:lvl5pPr>
            <a:lvl6pPr marL="0" marR="0" lvl="5" indent="0" algn="ctr" rtl="0">
              <a:lnSpc>
                <a:spcPct val="170000"/>
              </a:lnSpc>
              <a:spcBef>
                <a:spcPts val="0"/>
              </a:spcBef>
              <a:buNone/>
              <a:defRPr sz="700" i="0" u="none" strike="noStrike" cap="none">
                <a:solidFill>
                  <a:srgbClr val="FF7068"/>
                </a:solidFill>
                <a:latin typeface="IBM Plex Sans Medium"/>
                <a:ea typeface="IBM Plex Sans Medium"/>
                <a:cs typeface="IBM Plex Sans Medium"/>
                <a:sym typeface="IBM Plex Sans Medium"/>
              </a:defRPr>
            </a:lvl6pPr>
            <a:lvl7pPr marL="0" marR="0" lvl="6" indent="0" algn="ctr" rtl="0">
              <a:lnSpc>
                <a:spcPct val="170000"/>
              </a:lnSpc>
              <a:spcBef>
                <a:spcPts val="0"/>
              </a:spcBef>
              <a:buNone/>
              <a:defRPr sz="700" i="0" u="none" strike="noStrike" cap="none">
                <a:solidFill>
                  <a:srgbClr val="FF7068"/>
                </a:solidFill>
                <a:latin typeface="IBM Plex Sans Medium"/>
                <a:ea typeface="IBM Plex Sans Medium"/>
                <a:cs typeface="IBM Plex Sans Medium"/>
                <a:sym typeface="IBM Plex Sans Medium"/>
              </a:defRPr>
            </a:lvl7pPr>
            <a:lvl8pPr marL="0" marR="0" lvl="7" indent="0" algn="ctr" rtl="0">
              <a:lnSpc>
                <a:spcPct val="170000"/>
              </a:lnSpc>
              <a:spcBef>
                <a:spcPts val="0"/>
              </a:spcBef>
              <a:buNone/>
              <a:defRPr sz="700" i="0" u="none" strike="noStrike" cap="none">
                <a:solidFill>
                  <a:srgbClr val="FF7068"/>
                </a:solidFill>
                <a:latin typeface="IBM Plex Sans Medium"/>
                <a:ea typeface="IBM Plex Sans Medium"/>
                <a:cs typeface="IBM Plex Sans Medium"/>
                <a:sym typeface="IBM Plex Sans Medium"/>
              </a:defRPr>
            </a:lvl8pPr>
            <a:lvl9pPr marL="0" marR="0" lvl="8" indent="0" algn="ctr" rtl="0">
              <a:lnSpc>
                <a:spcPct val="170000"/>
              </a:lnSpc>
              <a:spcBef>
                <a:spcPts val="0"/>
              </a:spcBef>
              <a:buNone/>
              <a:defRPr sz="700" i="0" u="none" strike="noStrike" cap="none">
                <a:solidFill>
                  <a:srgbClr val="FF7068"/>
                </a:solidFill>
                <a:latin typeface="IBM Plex Sans Medium"/>
                <a:ea typeface="IBM Plex Sans Medium"/>
                <a:cs typeface="IBM Plex Sans Medium"/>
                <a:sym typeface="IBM Plex Sans Medium"/>
              </a:defRPr>
            </a:lvl9pPr>
          </a:lstStyle>
          <a:p>
            <a:pPr marL="0" lvl="0" indent="0" algn="ctr" rtl="0">
              <a:spcBef>
                <a:spcPts val="0"/>
              </a:spcBef>
              <a:spcAft>
                <a:spcPts val="0"/>
              </a:spcAft>
              <a:buNone/>
            </a:pPr>
            <a:fld id="{00000000-1234-1234-1234-123412341234}" type="slidenum">
              <a:rPr lang="fi"/>
              <a:t>‹#›</a:t>
            </a:fld>
            <a:endParaRPr/>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Headline only">
  <p:cSld name="TITLE_ONLY_1">
    <p:spTree>
      <p:nvGrpSpPr>
        <p:cNvPr id="1" name="Shape 37"/>
        <p:cNvGrpSpPr/>
        <p:nvPr/>
      </p:nvGrpSpPr>
      <p:grpSpPr>
        <a:xfrm>
          <a:off x="0" y="0"/>
          <a:ext cx="0" cy="0"/>
          <a:chOff x="0" y="0"/>
          <a:chExt cx="0" cy="0"/>
        </a:xfrm>
      </p:grpSpPr>
      <p:sp>
        <p:nvSpPr>
          <p:cNvPr id="38" name="Google Shape;38;p7"/>
          <p:cNvSpPr txBox="1">
            <a:spLocks noGrp="1"/>
          </p:cNvSpPr>
          <p:nvPr>
            <p:ph type="title"/>
          </p:nvPr>
        </p:nvSpPr>
        <p:spPr>
          <a:xfrm>
            <a:off x="366000" y="652706"/>
            <a:ext cx="2101200" cy="36318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chemeClr val="dk1"/>
              </a:buClr>
              <a:buSzPts val="1900"/>
              <a:buFont typeface="IBM Plex Sans Medium"/>
              <a:buNone/>
              <a:defRPr sz="1900" i="0" u="none" strike="noStrike" cap="none">
                <a:solidFill>
                  <a:schemeClr val="dk1"/>
                </a:solidFill>
                <a:latin typeface="IBM Plex Sans Medium"/>
                <a:ea typeface="IBM Plex Sans Medium"/>
                <a:cs typeface="IBM Plex Sans Medium"/>
                <a:sym typeface="IBM Plex Sans Medium"/>
              </a:defRPr>
            </a:lvl1pPr>
            <a:lvl2pPr lvl="1" indent="0" rtl="0">
              <a:lnSpc>
                <a:spcPct val="100000"/>
              </a:lnSpc>
              <a:spcBef>
                <a:spcPts val="0"/>
              </a:spcBef>
              <a:spcAft>
                <a:spcPts val="0"/>
              </a:spcAft>
              <a:buSzPts val="1900"/>
              <a:buFont typeface="IBM Plex Sans Medium"/>
              <a:buNone/>
              <a:defRPr sz="1900">
                <a:latin typeface="IBM Plex Sans Medium"/>
                <a:ea typeface="IBM Plex Sans Medium"/>
                <a:cs typeface="IBM Plex Sans Medium"/>
                <a:sym typeface="IBM Plex Sans Medium"/>
              </a:defRPr>
            </a:lvl2pPr>
            <a:lvl3pPr lvl="2" indent="0" rtl="0">
              <a:lnSpc>
                <a:spcPct val="100000"/>
              </a:lnSpc>
              <a:spcBef>
                <a:spcPts val="0"/>
              </a:spcBef>
              <a:spcAft>
                <a:spcPts val="0"/>
              </a:spcAft>
              <a:buSzPts val="1900"/>
              <a:buFont typeface="IBM Plex Sans Medium"/>
              <a:buNone/>
              <a:defRPr sz="1900">
                <a:latin typeface="IBM Plex Sans Medium"/>
                <a:ea typeface="IBM Plex Sans Medium"/>
                <a:cs typeface="IBM Plex Sans Medium"/>
                <a:sym typeface="IBM Plex Sans Medium"/>
              </a:defRPr>
            </a:lvl3pPr>
            <a:lvl4pPr lvl="3" indent="0" rtl="0">
              <a:lnSpc>
                <a:spcPct val="100000"/>
              </a:lnSpc>
              <a:spcBef>
                <a:spcPts val="0"/>
              </a:spcBef>
              <a:spcAft>
                <a:spcPts val="0"/>
              </a:spcAft>
              <a:buSzPts val="1900"/>
              <a:buFont typeface="IBM Plex Sans Medium"/>
              <a:buNone/>
              <a:defRPr sz="1900">
                <a:latin typeface="IBM Plex Sans Medium"/>
                <a:ea typeface="IBM Plex Sans Medium"/>
                <a:cs typeface="IBM Plex Sans Medium"/>
                <a:sym typeface="IBM Plex Sans Medium"/>
              </a:defRPr>
            </a:lvl4pPr>
            <a:lvl5pPr lvl="4" indent="0" rtl="0">
              <a:lnSpc>
                <a:spcPct val="100000"/>
              </a:lnSpc>
              <a:spcBef>
                <a:spcPts val="0"/>
              </a:spcBef>
              <a:spcAft>
                <a:spcPts val="0"/>
              </a:spcAft>
              <a:buSzPts val="1900"/>
              <a:buFont typeface="IBM Plex Sans Medium"/>
              <a:buNone/>
              <a:defRPr sz="1900">
                <a:latin typeface="IBM Plex Sans Medium"/>
                <a:ea typeface="IBM Plex Sans Medium"/>
                <a:cs typeface="IBM Plex Sans Medium"/>
                <a:sym typeface="IBM Plex Sans Medium"/>
              </a:defRPr>
            </a:lvl5pPr>
            <a:lvl6pPr lvl="5" indent="0" rtl="0">
              <a:lnSpc>
                <a:spcPct val="100000"/>
              </a:lnSpc>
              <a:spcBef>
                <a:spcPts val="0"/>
              </a:spcBef>
              <a:spcAft>
                <a:spcPts val="0"/>
              </a:spcAft>
              <a:buSzPts val="1900"/>
              <a:buFont typeface="IBM Plex Sans Medium"/>
              <a:buNone/>
              <a:defRPr sz="1900">
                <a:latin typeface="IBM Plex Sans Medium"/>
                <a:ea typeface="IBM Plex Sans Medium"/>
                <a:cs typeface="IBM Plex Sans Medium"/>
                <a:sym typeface="IBM Plex Sans Medium"/>
              </a:defRPr>
            </a:lvl6pPr>
            <a:lvl7pPr lvl="6" indent="0" rtl="0">
              <a:lnSpc>
                <a:spcPct val="100000"/>
              </a:lnSpc>
              <a:spcBef>
                <a:spcPts val="0"/>
              </a:spcBef>
              <a:spcAft>
                <a:spcPts val="0"/>
              </a:spcAft>
              <a:buSzPts val="1900"/>
              <a:buFont typeface="IBM Plex Sans Medium"/>
              <a:buNone/>
              <a:defRPr sz="1900">
                <a:latin typeface="IBM Plex Sans Medium"/>
                <a:ea typeface="IBM Plex Sans Medium"/>
                <a:cs typeface="IBM Plex Sans Medium"/>
                <a:sym typeface="IBM Plex Sans Medium"/>
              </a:defRPr>
            </a:lvl7pPr>
            <a:lvl8pPr lvl="7" indent="0" rtl="0">
              <a:lnSpc>
                <a:spcPct val="100000"/>
              </a:lnSpc>
              <a:spcBef>
                <a:spcPts val="0"/>
              </a:spcBef>
              <a:spcAft>
                <a:spcPts val="0"/>
              </a:spcAft>
              <a:buSzPts val="1900"/>
              <a:buFont typeface="IBM Plex Sans Medium"/>
              <a:buNone/>
              <a:defRPr sz="1900">
                <a:latin typeface="IBM Plex Sans Medium"/>
                <a:ea typeface="IBM Plex Sans Medium"/>
                <a:cs typeface="IBM Plex Sans Medium"/>
                <a:sym typeface="IBM Plex Sans Medium"/>
              </a:defRPr>
            </a:lvl8pPr>
            <a:lvl9pPr lvl="8" indent="0" rtl="0">
              <a:lnSpc>
                <a:spcPct val="100000"/>
              </a:lnSpc>
              <a:spcBef>
                <a:spcPts val="0"/>
              </a:spcBef>
              <a:spcAft>
                <a:spcPts val="0"/>
              </a:spcAft>
              <a:buSzPts val="1900"/>
              <a:buFont typeface="IBM Plex Sans Medium"/>
              <a:buNone/>
              <a:defRPr sz="1900">
                <a:latin typeface="IBM Plex Sans Medium"/>
                <a:ea typeface="IBM Plex Sans Medium"/>
                <a:cs typeface="IBM Plex Sans Medium"/>
                <a:sym typeface="IBM Plex Sans Medium"/>
              </a:defRPr>
            </a:lvl9pPr>
          </a:lstStyle>
          <a:p>
            <a:endParaRPr/>
          </a:p>
        </p:txBody>
      </p:sp>
      <p:sp>
        <p:nvSpPr>
          <p:cNvPr id="39" name="Google Shape;39;p7"/>
          <p:cNvSpPr txBox="1">
            <a:spLocks noGrp="1"/>
          </p:cNvSpPr>
          <p:nvPr>
            <p:ph type="sldNum" idx="12"/>
          </p:nvPr>
        </p:nvSpPr>
        <p:spPr>
          <a:xfrm>
            <a:off x="374375" y="391625"/>
            <a:ext cx="110700" cy="38400"/>
          </a:xfrm>
          <a:prstGeom prst="rect">
            <a:avLst/>
          </a:prstGeom>
          <a:solidFill>
            <a:srgbClr val="FF7068"/>
          </a:solidFill>
          <a:ln>
            <a:noFill/>
          </a:ln>
        </p:spPr>
        <p:txBody>
          <a:bodyPr spcFirstLastPara="1" wrap="square" lIns="0" tIns="0" rIns="0" bIns="0" anchor="b" anchorCtr="0">
            <a:noAutofit/>
          </a:bodyPr>
          <a:lstStyle>
            <a:lvl1pPr marL="0" marR="0" lvl="0" indent="0" algn="ctr" rtl="0">
              <a:lnSpc>
                <a:spcPct val="170000"/>
              </a:lnSpc>
              <a:spcBef>
                <a:spcPts val="0"/>
              </a:spcBef>
              <a:buNone/>
              <a:defRPr sz="700" i="0" u="none" strike="noStrike" cap="none">
                <a:solidFill>
                  <a:srgbClr val="FF7068"/>
                </a:solidFill>
                <a:latin typeface="IBM Plex Sans Medium"/>
                <a:ea typeface="IBM Plex Sans Medium"/>
                <a:cs typeface="IBM Plex Sans Medium"/>
                <a:sym typeface="IBM Plex Sans Medium"/>
              </a:defRPr>
            </a:lvl1pPr>
            <a:lvl2pPr marL="0" marR="0" lvl="1" indent="0" algn="ctr" rtl="0">
              <a:lnSpc>
                <a:spcPct val="170000"/>
              </a:lnSpc>
              <a:spcBef>
                <a:spcPts val="0"/>
              </a:spcBef>
              <a:buNone/>
              <a:defRPr sz="700" i="0" u="none" strike="noStrike" cap="none">
                <a:solidFill>
                  <a:srgbClr val="FF7068"/>
                </a:solidFill>
                <a:latin typeface="IBM Plex Sans Medium"/>
                <a:ea typeface="IBM Plex Sans Medium"/>
                <a:cs typeface="IBM Plex Sans Medium"/>
                <a:sym typeface="IBM Plex Sans Medium"/>
              </a:defRPr>
            </a:lvl2pPr>
            <a:lvl3pPr marL="0" marR="0" lvl="2" indent="0" algn="ctr" rtl="0">
              <a:lnSpc>
                <a:spcPct val="170000"/>
              </a:lnSpc>
              <a:spcBef>
                <a:spcPts val="0"/>
              </a:spcBef>
              <a:buNone/>
              <a:defRPr sz="700" i="0" u="none" strike="noStrike" cap="none">
                <a:solidFill>
                  <a:srgbClr val="FF7068"/>
                </a:solidFill>
                <a:latin typeface="IBM Plex Sans Medium"/>
                <a:ea typeface="IBM Plex Sans Medium"/>
                <a:cs typeface="IBM Plex Sans Medium"/>
                <a:sym typeface="IBM Plex Sans Medium"/>
              </a:defRPr>
            </a:lvl3pPr>
            <a:lvl4pPr marL="0" marR="0" lvl="3" indent="0" algn="ctr" rtl="0">
              <a:lnSpc>
                <a:spcPct val="170000"/>
              </a:lnSpc>
              <a:spcBef>
                <a:spcPts val="0"/>
              </a:spcBef>
              <a:buNone/>
              <a:defRPr sz="700" i="0" u="none" strike="noStrike" cap="none">
                <a:solidFill>
                  <a:srgbClr val="FF7068"/>
                </a:solidFill>
                <a:latin typeface="IBM Plex Sans Medium"/>
                <a:ea typeface="IBM Plex Sans Medium"/>
                <a:cs typeface="IBM Plex Sans Medium"/>
                <a:sym typeface="IBM Plex Sans Medium"/>
              </a:defRPr>
            </a:lvl4pPr>
            <a:lvl5pPr marL="0" marR="0" lvl="4" indent="0" algn="ctr" rtl="0">
              <a:lnSpc>
                <a:spcPct val="170000"/>
              </a:lnSpc>
              <a:spcBef>
                <a:spcPts val="0"/>
              </a:spcBef>
              <a:buNone/>
              <a:defRPr sz="700" i="0" u="none" strike="noStrike" cap="none">
                <a:solidFill>
                  <a:srgbClr val="FF7068"/>
                </a:solidFill>
                <a:latin typeface="IBM Plex Sans Medium"/>
                <a:ea typeface="IBM Plex Sans Medium"/>
                <a:cs typeface="IBM Plex Sans Medium"/>
                <a:sym typeface="IBM Plex Sans Medium"/>
              </a:defRPr>
            </a:lvl5pPr>
            <a:lvl6pPr marL="0" marR="0" lvl="5" indent="0" algn="ctr" rtl="0">
              <a:lnSpc>
                <a:spcPct val="170000"/>
              </a:lnSpc>
              <a:spcBef>
                <a:spcPts val="0"/>
              </a:spcBef>
              <a:buNone/>
              <a:defRPr sz="700" i="0" u="none" strike="noStrike" cap="none">
                <a:solidFill>
                  <a:srgbClr val="FF7068"/>
                </a:solidFill>
                <a:latin typeface="IBM Plex Sans Medium"/>
                <a:ea typeface="IBM Plex Sans Medium"/>
                <a:cs typeface="IBM Plex Sans Medium"/>
                <a:sym typeface="IBM Plex Sans Medium"/>
              </a:defRPr>
            </a:lvl6pPr>
            <a:lvl7pPr marL="0" marR="0" lvl="6" indent="0" algn="ctr" rtl="0">
              <a:lnSpc>
                <a:spcPct val="170000"/>
              </a:lnSpc>
              <a:spcBef>
                <a:spcPts val="0"/>
              </a:spcBef>
              <a:buNone/>
              <a:defRPr sz="700" i="0" u="none" strike="noStrike" cap="none">
                <a:solidFill>
                  <a:srgbClr val="FF7068"/>
                </a:solidFill>
                <a:latin typeface="IBM Plex Sans Medium"/>
                <a:ea typeface="IBM Plex Sans Medium"/>
                <a:cs typeface="IBM Plex Sans Medium"/>
                <a:sym typeface="IBM Plex Sans Medium"/>
              </a:defRPr>
            </a:lvl7pPr>
            <a:lvl8pPr marL="0" marR="0" lvl="7" indent="0" algn="ctr" rtl="0">
              <a:lnSpc>
                <a:spcPct val="170000"/>
              </a:lnSpc>
              <a:spcBef>
                <a:spcPts val="0"/>
              </a:spcBef>
              <a:buNone/>
              <a:defRPr sz="700" i="0" u="none" strike="noStrike" cap="none">
                <a:solidFill>
                  <a:srgbClr val="FF7068"/>
                </a:solidFill>
                <a:latin typeface="IBM Plex Sans Medium"/>
                <a:ea typeface="IBM Plex Sans Medium"/>
                <a:cs typeface="IBM Plex Sans Medium"/>
                <a:sym typeface="IBM Plex Sans Medium"/>
              </a:defRPr>
            </a:lvl8pPr>
            <a:lvl9pPr marL="0" marR="0" lvl="8" indent="0" algn="ctr" rtl="0">
              <a:lnSpc>
                <a:spcPct val="170000"/>
              </a:lnSpc>
              <a:spcBef>
                <a:spcPts val="0"/>
              </a:spcBef>
              <a:buNone/>
              <a:defRPr sz="700" i="0" u="none" strike="noStrike" cap="none">
                <a:solidFill>
                  <a:srgbClr val="FF7068"/>
                </a:solidFill>
                <a:latin typeface="IBM Plex Sans Medium"/>
                <a:ea typeface="IBM Plex Sans Medium"/>
                <a:cs typeface="IBM Plex Sans Medium"/>
                <a:sym typeface="IBM Plex Sans Medium"/>
              </a:defRPr>
            </a:lvl9pPr>
          </a:lstStyle>
          <a:p>
            <a:pPr marL="0" lvl="0" indent="0" algn="ctr" rtl="0">
              <a:spcBef>
                <a:spcPts val="0"/>
              </a:spcBef>
              <a:spcAft>
                <a:spcPts val="0"/>
              </a:spcAft>
              <a:buNone/>
            </a:pPr>
            <a:fld id="{00000000-1234-1234-1234-123412341234}" type="slidenum">
              <a:rPr lang="fi"/>
              <a:t>‹#›</a:t>
            </a:fld>
            <a:endParaRPr/>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p:cSld name="BLANK_1">
    <p:spTree>
      <p:nvGrpSpPr>
        <p:cNvPr id="1" name="Shape 40"/>
        <p:cNvGrpSpPr/>
        <p:nvPr/>
      </p:nvGrpSpPr>
      <p:grpSpPr>
        <a:xfrm>
          <a:off x="0" y="0"/>
          <a:ext cx="0" cy="0"/>
          <a:chOff x="0" y="0"/>
          <a:chExt cx="0" cy="0"/>
        </a:xfrm>
      </p:grpSpPr>
      <p:sp>
        <p:nvSpPr>
          <p:cNvPr id="41" name="Google Shape;41;p8"/>
          <p:cNvSpPr txBox="1">
            <a:spLocks noGrp="1"/>
          </p:cNvSpPr>
          <p:nvPr>
            <p:ph type="sldNum" idx="12"/>
          </p:nvPr>
        </p:nvSpPr>
        <p:spPr>
          <a:xfrm>
            <a:off x="374375" y="391625"/>
            <a:ext cx="110700" cy="38400"/>
          </a:xfrm>
          <a:prstGeom prst="rect">
            <a:avLst/>
          </a:prstGeom>
          <a:solidFill>
            <a:srgbClr val="FF7068"/>
          </a:solidFill>
          <a:ln>
            <a:noFill/>
          </a:ln>
        </p:spPr>
        <p:txBody>
          <a:bodyPr spcFirstLastPara="1" wrap="square" lIns="0" tIns="0" rIns="0" bIns="0" anchor="b" anchorCtr="0">
            <a:noAutofit/>
          </a:bodyPr>
          <a:lstStyle>
            <a:lvl1pPr marL="0" marR="0" lvl="0" indent="0" algn="ctr" rtl="0">
              <a:lnSpc>
                <a:spcPct val="170000"/>
              </a:lnSpc>
              <a:spcBef>
                <a:spcPts val="0"/>
              </a:spcBef>
              <a:buNone/>
              <a:defRPr sz="700" i="0" u="none" strike="noStrike" cap="none">
                <a:solidFill>
                  <a:srgbClr val="FF7068"/>
                </a:solidFill>
                <a:latin typeface="IBM Plex Sans Medium"/>
                <a:ea typeface="IBM Plex Sans Medium"/>
                <a:cs typeface="IBM Plex Sans Medium"/>
                <a:sym typeface="IBM Plex Sans Medium"/>
              </a:defRPr>
            </a:lvl1pPr>
            <a:lvl2pPr marL="0" marR="0" lvl="1" indent="0" algn="ctr" rtl="0">
              <a:lnSpc>
                <a:spcPct val="170000"/>
              </a:lnSpc>
              <a:spcBef>
                <a:spcPts val="0"/>
              </a:spcBef>
              <a:buNone/>
              <a:defRPr sz="700" i="0" u="none" strike="noStrike" cap="none">
                <a:solidFill>
                  <a:srgbClr val="FF7068"/>
                </a:solidFill>
                <a:latin typeface="IBM Plex Sans Medium"/>
                <a:ea typeface="IBM Plex Sans Medium"/>
                <a:cs typeface="IBM Plex Sans Medium"/>
                <a:sym typeface="IBM Plex Sans Medium"/>
              </a:defRPr>
            </a:lvl2pPr>
            <a:lvl3pPr marL="0" marR="0" lvl="2" indent="0" algn="ctr" rtl="0">
              <a:lnSpc>
                <a:spcPct val="170000"/>
              </a:lnSpc>
              <a:spcBef>
                <a:spcPts val="0"/>
              </a:spcBef>
              <a:buNone/>
              <a:defRPr sz="700" i="0" u="none" strike="noStrike" cap="none">
                <a:solidFill>
                  <a:srgbClr val="FF7068"/>
                </a:solidFill>
                <a:latin typeface="IBM Plex Sans Medium"/>
                <a:ea typeface="IBM Plex Sans Medium"/>
                <a:cs typeface="IBM Plex Sans Medium"/>
                <a:sym typeface="IBM Plex Sans Medium"/>
              </a:defRPr>
            </a:lvl3pPr>
            <a:lvl4pPr marL="0" marR="0" lvl="3" indent="0" algn="ctr" rtl="0">
              <a:lnSpc>
                <a:spcPct val="170000"/>
              </a:lnSpc>
              <a:spcBef>
                <a:spcPts val="0"/>
              </a:spcBef>
              <a:buNone/>
              <a:defRPr sz="700" i="0" u="none" strike="noStrike" cap="none">
                <a:solidFill>
                  <a:srgbClr val="FF7068"/>
                </a:solidFill>
                <a:latin typeface="IBM Plex Sans Medium"/>
                <a:ea typeface="IBM Plex Sans Medium"/>
                <a:cs typeface="IBM Plex Sans Medium"/>
                <a:sym typeface="IBM Plex Sans Medium"/>
              </a:defRPr>
            </a:lvl4pPr>
            <a:lvl5pPr marL="0" marR="0" lvl="4" indent="0" algn="ctr" rtl="0">
              <a:lnSpc>
                <a:spcPct val="170000"/>
              </a:lnSpc>
              <a:spcBef>
                <a:spcPts val="0"/>
              </a:spcBef>
              <a:buNone/>
              <a:defRPr sz="700" i="0" u="none" strike="noStrike" cap="none">
                <a:solidFill>
                  <a:srgbClr val="FF7068"/>
                </a:solidFill>
                <a:latin typeface="IBM Plex Sans Medium"/>
                <a:ea typeface="IBM Plex Sans Medium"/>
                <a:cs typeface="IBM Plex Sans Medium"/>
                <a:sym typeface="IBM Plex Sans Medium"/>
              </a:defRPr>
            </a:lvl5pPr>
            <a:lvl6pPr marL="0" marR="0" lvl="5" indent="0" algn="ctr" rtl="0">
              <a:lnSpc>
                <a:spcPct val="170000"/>
              </a:lnSpc>
              <a:spcBef>
                <a:spcPts val="0"/>
              </a:spcBef>
              <a:buNone/>
              <a:defRPr sz="700" i="0" u="none" strike="noStrike" cap="none">
                <a:solidFill>
                  <a:srgbClr val="FF7068"/>
                </a:solidFill>
                <a:latin typeface="IBM Plex Sans Medium"/>
                <a:ea typeface="IBM Plex Sans Medium"/>
                <a:cs typeface="IBM Plex Sans Medium"/>
                <a:sym typeface="IBM Plex Sans Medium"/>
              </a:defRPr>
            </a:lvl6pPr>
            <a:lvl7pPr marL="0" marR="0" lvl="6" indent="0" algn="ctr" rtl="0">
              <a:lnSpc>
                <a:spcPct val="170000"/>
              </a:lnSpc>
              <a:spcBef>
                <a:spcPts val="0"/>
              </a:spcBef>
              <a:buNone/>
              <a:defRPr sz="700" i="0" u="none" strike="noStrike" cap="none">
                <a:solidFill>
                  <a:srgbClr val="FF7068"/>
                </a:solidFill>
                <a:latin typeface="IBM Plex Sans Medium"/>
                <a:ea typeface="IBM Plex Sans Medium"/>
                <a:cs typeface="IBM Plex Sans Medium"/>
                <a:sym typeface="IBM Plex Sans Medium"/>
              </a:defRPr>
            </a:lvl7pPr>
            <a:lvl8pPr marL="0" marR="0" lvl="7" indent="0" algn="ctr" rtl="0">
              <a:lnSpc>
                <a:spcPct val="170000"/>
              </a:lnSpc>
              <a:spcBef>
                <a:spcPts val="0"/>
              </a:spcBef>
              <a:buNone/>
              <a:defRPr sz="700" i="0" u="none" strike="noStrike" cap="none">
                <a:solidFill>
                  <a:srgbClr val="FF7068"/>
                </a:solidFill>
                <a:latin typeface="IBM Plex Sans Medium"/>
                <a:ea typeface="IBM Plex Sans Medium"/>
                <a:cs typeface="IBM Plex Sans Medium"/>
                <a:sym typeface="IBM Plex Sans Medium"/>
              </a:defRPr>
            </a:lvl8pPr>
            <a:lvl9pPr marL="0" marR="0" lvl="8" indent="0" algn="ctr" rtl="0">
              <a:lnSpc>
                <a:spcPct val="170000"/>
              </a:lnSpc>
              <a:spcBef>
                <a:spcPts val="0"/>
              </a:spcBef>
              <a:buNone/>
              <a:defRPr sz="700" i="0" u="none" strike="noStrike" cap="none">
                <a:solidFill>
                  <a:srgbClr val="FF7068"/>
                </a:solidFill>
                <a:latin typeface="IBM Plex Sans Medium"/>
                <a:ea typeface="IBM Plex Sans Medium"/>
                <a:cs typeface="IBM Plex Sans Medium"/>
                <a:sym typeface="IBM Plex Sans Medium"/>
              </a:defRPr>
            </a:lvl9pPr>
          </a:lstStyle>
          <a:p>
            <a:pPr marL="0" lvl="0" indent="0" algn="ctr" rtl="0">
              <a:spcBef>
                <a:spcPts val="0"/>
              </a:spcBef>
              <a:spcAft>
                <a:spcPts val="0"/>
              </a:spcAft>
              <a:buNone/>
            </a:pPr>
            <a:fld id="{00000000-1234-1234-1234-123412341234}" type="slidenum">
              <a:rPr lang="fi"/>
              <a:t>‹#›</a:t>
            </a:fld>
            <a:endParaRPr/>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Statement_Marine_Blue">
  <p:cSld name="BLANK_1_2_1">
    <p:bg>
      <p:bgPr>
        <a:noFill/>
        <a:effectLst/>
      </p:bgPr>
    </p:bg>
    <p:spTree>
      <p:nvGrpSpPr>
        <p:cNvPr id="1" name="Shape 42"/>
        <p:cNvGrpSpPr/>
        <p:nvPr/>
      </p:nvGrpSpPr>
      <p:grpSpPr>
        <a:xfrm>
          <a:off x="0" y="0"/>
          <a:ext cx="0" cy="0"/>
          <a:chOff x="0" y="0"/>
          <a:chExt cx="0" cy="0"/>
        </a:xfrm>
      </p:grpSpPr>
      <p:sp>
        <p:nvSpPr>
          <p:cNvPr id="43" name="Google Shape;43;p9"/>
          <p:cNvSpPr/>
          <p:nvPr/>
        </p:nvSpPr>
        <p:spPr>
          <a:xfrm>
            <a:off x="127913" y="120938"/>
            <a:ext cx="8888100" cy="4901700"/>
          </a:xfrm>
          <a:prstGeom prst="rect">
            <a:avLst/>
          </a:prstGeom>
          <a:solidFill>
            <a:srgbClr val="00009B"/>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4" name="Google Shape;44;p9"/>
          <p:cNvSpPr txBox="1">
            <a:spLocks noGrp="1"/>
          </p:cNvSpPr>
          <p:nvPr>
            <p:ph type="ctrTitle"/>
          </p:nvPr>
        </p:nvSpPr>
        <p:spPr>
          <a:xfrm>
            <a:off x="896400" y="3019500"/>
            <a:ext cx="5565600" cy="889200"/>
          </a:xfrm>
          <a:prstGeom prst="rect">
            <a:avLst/>
          </a:prstGeom>
          <a:noFill/>
          <a:ln>
            <a:noFill/>
          </a:ln>
        </p:spPr>
        <p:txBody>
          <a:bodyPr spcFirstLastPara="1" wrap="square" lIns="0" tIns="0" rIns="0" bIns="0" anchor="ctr" anchorCtr="0">
            <a:noAutofit/>
          </a:bodyPr>
          <a:lstStyle>
            <a:lvl1pPr marL="0" marR="0" lvl="0" indent="0" rtl="0">
              <a:lnSpc>
                <a:spcPct val="90000"/>
              </a:lnSpc>
              <a:spcBef>
                <a:spcPts val="0"/>
              </a:spcBef>
              <a:spcAft>
                <a:spcPts val="0"/>
              </a:spcAft>
              <a:buClr>
                <a:srgbClr val="FFDDE0"/>
              </a:buClr>
              <a:buSzPts val="3000"/>
              <a:buFont typeface="IBM Plex Sans SemiBold"/>
              <a:buNone/>
              <a:defRPr sz="3000" i="0" u="none" strike="noStrike" cap="none">
                <a:solidFill>
                  <a:srgbClr val="FFDDE0"/>
                </a:solidFill>
                <a:latin typeface="IBM Plex Sans SemiBold"/>
                <a:ea typeface="IBM Plex Sans SemiBold"/>
                <a:cs typeface="IBM Plex Sans SemiBold"/>
                <a:sym typeface="IBM Plex Sans SemiBold"/>
              </a:defRPr>
            </a:lvl1pPr>
            <a:lvl2pPr lvl="1"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2pPr>
            <a:lvl3pPr lvl="2"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3pPr>
            <a:lvl4pPr lvl="3"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4pPr>
            <a:lvl5pPr lvl="4"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5pPr>
            <a:lvl6pPr lvl="5"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6pPr>
            <a:lvl7pPr lvl="6"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7pPr>
            <a:lvl8pPr lvl="7"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8pPr>
            <a:lvl9pPr lvl="8"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9pPr>
          </a:lstStyle>
          <a:p>
            <a:endParaRPr/>
          </a:p>
        </p:txBody>
      </p:sp>
      <p:sp>
        <p:nvSpPr>
          <p:cNvPr id="45" name="Google Shape;45;p9"/>
          <p:cNvSpPr txBox="1">
            <a:spLocks noGrp="1"/>
          </p:cNvSpPr>
          <p:nvPr>
            <p:ph type="sldNum" idx="12"/>
          </p:nvPr>
        </p:nvSpPr>
        <p:spPr>
          <a:xfrm>
            <a:off x="374375" y="391625"/>
            <a:ext cx="110700" cy="38400"/>
          </a:xfrm>
          <a:prstGeom prst="rect">
            <a:avLst/>
          </a:prstGeom>
          <a:solidFill>
            <a:srgbClr val="FF7068"/>
          </a:solidFill>
          <a:ln>
            <a:noFill/>
          </a:ln>
        </p:spPr>
        <p:txBody>
          <a:bodyPr spcFirstLastPara="1" wrap="square" lIns="0" tIns="0" rIns="0" bIns="0" anchor="b" anchorCtr="0">
            <a:noAutofit/>
          </a:bodyPr>
          <a:lstStyle>
            <a:lvl1pPr marL="0" marR="0" lvl="0" indent="0" algn="ctr" rtl="0">
              <a:lnSpc>
                <a:spcPct val="170000"/>
              </a:lnSpc>
              <a:spcBef>
                <a:spcPts val="0"/>
              </a:spcBef>
              <a:buNone/>
              <a:defRPr sz="700" i="0" u="none" strike="noStrike" cap="none">
                <a:solidFill>
                  <a:srgbClr val="FF7068"/>
                </a:solidFill>
                <a:latin typeface="IBM Plex Sans Medium"/>
                <a:ea typeface="IBM Plex Sans Medium"/>
                <a:cs typeface="IBM Plex Sans Medium"/>
                <a:sym typeface="IBM Plex Sans Medium"/>
              </a:defRPr>
            </a:lvl1pPr>
            <a:lvl2pPr marL="0" marR="0" lvl="1" indent="0" algn="ctr" rtl="0">
              <a:lnSpc>
                <a:spcPct val="170000"/>
              </a:lnSpc>
              <a:spcBef>
                <a:spcPts val="0"/>
              </a:spcBef>
              <a:buNone/>
              <a:defRPr sz="700" i="0" u="none" strike="noStrike" cap="none">
                <a:solidFill>
                  <a:srgbClr val="FF7068"/>
                </a:solidFill>
                <a:latin typeface="IBM Plex Sans Medium"/>
                <a:ea typeface="IBM Plex Sans Medium"/>
                <a:cs typeface="IBM Plex Sans Medium"/>
                <a:sym typeface="IBM Plex Sans Medium"/>
              </a:defRPr>
            </a:lvl2pPr>
            <a:lvl3pPr marL="0" marR="0" lvl="2" indent="0" algn="ctr" rtl="0">
              <a:lnSpc>
                <a:spcPct val="170000"/>
              </a:lnSpc>
              <a:spcBef>
                <a:spcPts val="0"/>
              </a:spcBef>
              <a:buNone/>
              <a:defRPr sz="700" i="0" u="none" strike="noStrike" cap="none">
                <a:solidFill>
                  <a:srgbClr val="FF7068"/>
                </a:solidFill>
                <a:latin typeface="IBM Plex Sans Medium"/>
                <a:ea typeface="IBM Plex Sans Medium"/>
                <a:cs typeface="IBM Plex Sans Medium"/>
                <a:sym typeface="IBM Plex Sans Medium"/>
              </a:defRPr>
            </a:lvl3pPr>
            <a:lvl4pPr marL="0" marR="0" lvl="3" indent="0" algn="ctr" rtl="0">
              <a:lnSpc>
                <a:spcPct val="170000"/>
              </a:lnSpc>
              <a:spcBef>
                <a:spcPts val="0"/>
              </a:spcBef>
              <a:buNone/>
              <a:defRPr sz="700" i="0" u="none" strike="noStrike" cap="none">
                <a:solidFill>
                  <a:srgbClr val="FF7068"/>
                </a:solidFill>
                <a:latin typeface="IBM Plex Sans Medium"/>
                <a:ea typeface="IBM Plex Sans Medium"/>
                <a:cs typeface="IBM Plex Sans Medium"/>
                <a:sym typeface="IBM Plex Sans Medium"/>
              </a:defRPr>
            </a:lvl4pPr>
            <a:lvl5pPr marL="0" marR="0" lvl="4" indent="0" algn="ctr" rtl="0">
              <a:lnSpc>
                <a:spcPct val="170000"/>
              </a:lnSpc>
              <a:spcBef>
                <a:spcPts val="0"/>
              </a:spcBef>
              <a:buNone/>
              <a:defRPr sz="700" i="0" u="none" strike="noStrike" cap="none">
                <a:solidFill>
                  <a:srgbClr val="FF7068"/>
                </a:solidFill>
                <a:latin typeface="IBM Plex Sans Medium"/>
                <a:ea typeface="IBM Plex Sans Medium"/>
                <a:cs typeface="IBM Plex Sans Medium"/>
                <a:sym typeface="IBM Plex Sans Medium"/>
              </a:defRPr>
            </a:lvl5pPr>
            <a:lvl6pPr marL="0" marR="0" lvl="5" indent="0" algn="ctr" rtl="0">
              <a:lnSpc>
                <a:spcPct val="170000"/>
              </a:lnSpc>
              <a:spcBef>
                <a:spcPts val="0"/>
              </a:spcBef>
              <a:buNone/>
              <a:defRPr sz="700" i="0" u="none" strike="noStrike" cap="none">
                <a:solidFill>
                  <a:srgbClr val="FF7068"/>
                </a:solidFill>
                <a:latin typeface="IBM Plex Sans Medium"/>
                <a:ea typeface="IBM Plex Sans Medium"/>
                <a:cs typeface="IBM Plex Sans Medium"/>
                <a:sym typeface="IBM Plex Sans Medium"/>
              </a:defRPr>
            </a:lvl6pPr>
            <a:lvl7pPr marL="0" marR="0" lvl="6" indent="0" algn="ctr" rtl="0">
              <a:lnSpc>
                <a:spcPct val="170000"/>
              </a:lnSpc>
              <a:spcBef>
                <a:spcPts val="0"/>
              </a:spcBef>
              <a:buNone/>
              <a:defRPr sz="700" i="0" u="none" strike="noStrike" cap="none">
                <a:solidFill>
                  <a:srgbClr val="FF7068"/>
                </a:solidFill>
                <a:latin typeface="IBM Plex Sans Medium"/>
                <a:ea typeface="IBM Plex Sans Medium"/>
                <a:cs typeface="IBM Plex Sans Medium"/>
                <a:sym typeface="IBM Plex Sans Medium"/>
              </a:defRPr>
            </a:lvl7pPr>
            <a:lvl8pPr marL="0" marR="0" lvl="7" indent="0" algn="ctr" rtl="0">
              <a:lnSpc>
                <a:spcPct val="170000"/>
              </a:lnSpc>
              <a:spcBef>
                <a:spcPts val="0"/>
              </a:spcBef>
              <a:buNone/>
              <a:defRPr sz="700" i="0" u="none" strike="noStrike" cap="none">
                <a:solidFill>
                  <a:srgbClr val="FF7068"/>
                </a:solidFill>
                <a:latin typeface="IBM Plex Sans Medium"/>
                <a:ea typeface="IBM Plex Sans Medium"/>
                <a:cs typeface="IBM Plex Sans Medium"/>
                <a:sym typeface="IBM Plex Sans Medium"/>
              </a:defRPr>
            </a:lvl8pPr>
            <a:lvl9pPr marL="0" marR="0" lvl="8" indent="0" algn="ctr" rtl="0">
              <a:lnSpc>
                <a:spcPct val="170000"/>
              </a:lnSpc>
              <a:spcBef>
                <a:spcPts val="0"/>
              </a:spcBef>
              <a:buNone/>
              <a:defRPr sz="700" i="0" u="none" strike="noStrike" cap="none">
                <a:solidFill>
                  <a:srgbClr val="FF7068"/>
                </a:solidFill>
                <a:latin typeface="IBM Plex Sans Medium"/>
                <a:ea typeface="IBM Plex Sans Medium"/>
                <a:cs typeface="IBM Plex Sans Medium"/>
                <a:sym typeface="IBM Plex Sans Medium"/>
              </a:defRPr>
            </a:lvl9pPr>
          </a:lstStyle>
          <a:p>
            <a:pPr marL="0" lvl="0" indent="0" algn="ctr" rtl="0">
              <a:spcBef>
                <a:spcPts val="0"/>
              </a:spcBef>
              <a:spcAft>
                <a:spcPts val="0"/>
              </a:spcAft>
              <a:buNone/>
            </a:pPr>
            <a:fld id="{00000000-1234-1234-1234-123412341234}" type="slidenum">
              <a:rPr lang="fi"/>
              <a:t>‹#›</a:t>
            </a:fld>
            <a:endParaRPr/>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Statement_Disco_Peach">
  <p:cSld name="BLANK_1_2_1_1">
    <p:bg>
      <p:bgPr>
        <a:noFill/>
        <a:effectLst/>
      </p:bgPr>
    </p:bg>
    <p:spTree>
      <p:nvGrpSpPr>
        <p:cNvPr id="1" name="Shape 46"/>
        <p:cNvGrpSpPr/>
        <p:nvPr/>
      </p:nvGrpSpPr>
      <p:grpSpPr>
        <a:xfrm>
          <a:off x="0" y="0"/>
          <a:ext cx="0" cy="0"/>
          <a:chOff x="0" y="0"/>
          <a:chExt cx="0" cy="0"/>
        </a:xfrm>
      </p:grpSpPr>
      <p:sp>
        <p:nvSpPr>
          <p:cNvPr id="47" name="Google Shape;47;p10"/>
          <p:cNvSpPr txBox="1">
            <a:spLocks noGrp="1"/>
          </p:cNvSpPr>
          <p:nvPr>
            <p:ph type="sldNum" idx="12"/>
          </p:nvPr>
        </p:nvSpPr>
        <p:spPr>
          <a:xfrm>
            <a:off x="374445" y="248981"/>
            <a:ext cx="118500" cy="162000"/>
          </a:xfrm>
          <a:prstGeom prst="rect">
            <a:avLst/>
          </a:prstGeom>
          <a:noFill/>
          <a:ln>
            <a:noFill/>
          </a:ln>
        </p:spPr>
        <p:txBody>
          <a:bodyPr spcFirstLastPara="1" wrap="square" lIns="0" tIns="0" rIns="0" bIns="0" anchor="t" anchorCtr="0">
            <a:noAutofit/>
          </a:bodyPr>
          <a:lstStyle>
            <a:lvl1pPr marL="0" marR="0" lvl="0"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1pPr>
            <a:lvl2pPr marL="0" marR="0" lvl="1"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2pPr>
            <a:lvl3pPr marL="0" marR="0" lvl="2"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3pPr>
            <a:lvl4pPr marL="0" marR="0" lvl="3"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4pPr>
            <a:lvl5pPr marL="0" marR="0" lvl="4"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5pPr>
            <a:lvl6pPr marL="0" marR="0" lvl="5"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6pPr>
            <a:lvl7pPr marL="0" marR="0" lvl="6"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7pPr>
            <a:lvl8pPr marL="0" marR="0" lvl="7"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8pPr>
            <a:lvl9pPr marL="0" marR="0" lvl="8" indent="0" rtl="0">
              <a:spcBef>
                <a:spcPts val="0"/>
              </a:spcBef>
              <a:buNone/>
              <a:defRPr sz="700" i="0" u="none" strike="noStrike" cap="none">
                <a:solidFill>
                  <a:srgbClr val="FF7068"/>
                </a:solidFill>
                <a:latin typeface="IBM Plex Sans Medium"/>
                <a:ea typeface="IBM Plex Sans Medium"/>
                <a:cs typeface="IBM Plex Sans Medium"/>
                <a:sym typeface="IBM Plex Sans Medium"/>
              </a:defRPr>
            </a:lvl9pPr>
          </a:lstStyle>
          <a:p>
            <a:pPr marL="0" lvl="0" indent="0" algn="l" rtl="0">
              <a:spcBef>
                <a:spcPts val="0"/>
              </a:spcBef>
              <a:spcAft>
                <a:spcPts val="0"/>
              </a:spcAft>
              <a:buNone/>
            </a:pPr>
            <a:fld id="{00000000-1234-1234-1234-123412341234}" type="slidenum">
              <a:rPr lang="fi"/>
              <a:t>‹#›</a:t>
            </a:fld>
            <a:endParaRPr/>
          </a:p>
        </p:txBody>
      </p:sp>
      <p:sp>
        <p:nvSpPr>
          <p:cNvPr id="48" name="Google Shape;48;p10"/>
          <p:cNvSpPr/>
          <p:nvPr/>
        </p:nvSpPr>
        <p:spPr>
          <a:xfrm>
            <a:off x="127938" y="120888"/>
            <a:ext cx="8888100" cy="4901700"/>
          </a:xfrm>
          <a:prstGeom prst="rect">
            <a:avLst/>
          </a:prstGeom>
          <a:solidFill>
            <a:srgbClr val="FF7068"/>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9" name="Google Shape;49;p10"/>
          <p:cNvSpPr txBox="1">
            <a:spLocks noGrp="1"/>
          </p:cNvSpPr>
          <p:nvPr>
            <p:ph type="ctrTitle"/>
          </p:nvPr>
        </p:nvSpPr>
        <p:spPr>
          <a:xfrm>
            <a:off x="896400" y="3019500"/>
            <a:ext cx="5565600" cy="889200"/>
          </a:xfrm>
          <a:prstGeom prst="rect">
            <a:avLst/>
          </a:prstGeom>
          <a:noFill/>
          <a:ln>
            <a:noFill/>
          </a:ln>
        </p:spPr>
        <p:txBody>
          <a:bodyPr spcFirstLastPara="1" wrap="square" lIns="0" tIns="0" rIns="0" bIns="0" anchor="ctr" anchorCtr="0">
            <a:noAutofit/>
          </a:bodyPr>
          <a:lstStyle>
            <a:lvl1pPr marL="0" marR="0" lvl="0" indent="0" rtl="0">
              <a:lnSpc>
                <a:spcPct val="90000"/>
              </a:lnSpc>
              <a:spcBef>
                <a:spcPts val="0"/>
              </a:spcBef>
              <a:spcAft>
                <a:spcPts val="0"/>
              </a:spcAft>
              <a:buClr>
                <a:srgbClr val="00009B"/>
              </a:buClr>
              <a:buSzPts val="3000"/>
              <a:buFont typeface="IBM Plex Sans SemiBold"/>
              <a:buNone/>
              <a:defRPr sz="3000" i="0" u="none" strike="noStrike" cap="none">
                <a:solidFill>
                  <a:srgbClr val="00009B"/>
                </a:solidFill>
                <a:latin typeface="IBM Plex Sans SemiBold"/>
                <a:ea typeface="IBM Plex Sans SemiBold"/>
                <a:cs typeface="IBM Plex Sans SemiBold"/>
                <a:sym typeface="IBM Plex Sans SemiBold"/>
              </a:defRPr>
            </a:lvl1pPr>
            <a:lvl2pPr lvl="1"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2pPr>
            <a:lvl3pPr lvl="2"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3pPr>
            <a:lvl4pPr lvl="3"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4pPr>
            <a:lvl5pPr lvl="4"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5pPr>
            <a:lvl6pPr lvl="5"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6pPr>
            <a:lvl7pPr lvl="6"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7pPr>
            <a:lvl8pPr lvl="7"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8pPr>
            <a:lvl9pPr lvl="8" indent="0" algn="ctr" rtl="0">
              <a:spcBef>
                <a:spcPts val="0"/>
              </a:spcBef>
              <a:spcAft>
                <a:spcPts val="0"/>
              </a:spcAft>
              <a:buClr>
                <a:srgbClr val="FFDDE0"/>
              </a:buClr>
              <a:buSzPts val="2000"/>
              <a:buFont typeface="IBM Plex Sans SemiBold"/>
              <a:buNone/>
              <a:defRPr sz="2000">
                <a:solidFill>
                  <a:srgbClr val="FFDDE0"/>
                </a:solidFill>
                <a:latin typeface="IBM Plex Sans SemiBold"/>
                <a:ea typeface="IBM Plex Sans SemiBold"/>
                <a:cs typeface="IBM Plex Sans SemiBold"/>
                <a:sym typeface="IBM Plex Sans SemiBold"/>
              </a:defRPr>
            </a:lvl9pPr>
          </a:lstStyle>
          <a:p>
            <a:endParaRPr/>
          </a:p>
        </p:txBody>
      </p:sp>
      <p:sp>
        <p:nvSpPr>
          <p:cNvPr id="50" name="Google Shape;50;p10"/>
          <p:cNvSpPr txBox="1">
            <a:spLocks noGrp="1"/>
          </p:cNvSpPr>
          <p:nvPr>
            <p:ph type="sldNum" idx="2"/>
          </p:nvPr>
        </p:nvSpPr>
        <p:spPr>
          <a:xfrm>
            <a:off x="374375" y="391625"/>
            <a:ext cx="110700" cy="38400"/>
          </a:xfrm>
          <a:prstGeom prst="rect">
            <a:avLst/>
          </a:prstGeom>
          <a:solidFill>
            <a:srgbClr val="00009B"/>
          </a:solidFill>
          <a:ln>
            <a:noFill/>
          </a:ln>
        </p:spPr>
        <p:txBody>
          <a:bodyPr spcFirstLastPara="1" wrap="square" lIns="0" tIns="0" rIns="0" bIns="0" anchor="b" anchorCtr="0">
            <a:noAutofit/>
          </a:bodyPr>
          <a:lstStyle>
            <a:lvl1pPr marL="0" marR="0" lvl="0" indent="0" algn="ctr" rtl="0">
              <a:lnSpc>
                <a:spcPct val="170000"/>
              </a:lnSpc>
              <a:spcBef>
                <a:spcPts val="0"/>
              </a:spcBef>
              <a:buNone/>
              <a:defRPr sz="700" i="0" u="none" strike="noStrike" cap="none">
                <a:solidFill>
                  <a:srgbClr val="00009B"/>
                </a:solidFill>
                <a:latin typeface="IBM Plex Sans Medium"/>
                <a:ea typeface="IBM Plex Sans Medium"/>
                <a:cs typeface="IBM Plex Sans Medium"/>
                <a:sym typeface="IBM Plex Sans Medium"/>
              </a:defRPr>
            </a:lvl1pPr>
            <a:lvl2pPr marL="0" marR="0" lvl="1" indent="0" algn="ctr" rtl="0">
              <a:lnSpc>
                <a:spcPct val="170000"/>
              </a:lnSpc>
              <a:spcBef>
                <a:spcPts val="0"/>
              </a:spcBef>
              <a:buNone/>
              <a:defRPr sz="700" i="0" u="none" strike="noStrike" cap="none">
                <a:solidFill>
                  <a:srgbClr val="00009B"/>
                </a:solidFill>
                <a:latin typeface="IBM Plex Sans Medium"/>
                <a:ea typeface="IBM Plex Sans Medium"/>
                <a:cs typeface="IBM Plex Sans Medium"/>
                <a:sym typeface="IBM Plex Sans Medium"/>
              </a:defRPr>
            </a:lvl2pPr>
            <a:lvl3pPr marL="0" marR="0" lvl="2" indent="0" algn="ctr" rtl="0">
              <a:lnSpc>
                <a:spcPct val="170000"/>
              </a:lnSpc>
              <a:spcBef>
                <a:spcPts val="0"/>
              </a:spcBef>
              <a:buNone/>
              <a:defRPr sz="700" i="0" u="none" strike="noStrike" cap="none">
                <a:solidFill>
                  <a:srgbClr val="00009B"/>
                </a:solidFill>
                <a:latin typeface="IBM Plex Sans Medium"/>
                <a:ea typeface="IBM Plex Sans Medium"/>
                <a:cs typeface="IBM Plex Sans Medium"/>
                <a:sym typeface="IBM Plex Sans Medium"/>
              </a:defRPr>
            </a:lvl3pPr>
            <a:lvl4pPr marL="0" marR="0" lvl="3" indent="0" algn="ctr" rtl="0">
              <a:lnSpc>
                <a:spcPct val="170000"/>
              </a:lnSpc>
              <a:spcBef>
                <a:spcPts val="0"/>
              </a:spcBef>
              <a:buNone/>
              <a:defRPr sz="700" i="0" u="none" strike="noStrike" cap="none">
                <a:solidFill>
                  <a:srgbClr val="00009B"/>
                </a:solidFill>
                <a:latin typeface="IBM Plex Sans Medium"/>
                <a:ea typeface="IBM Plex Sans Medium"/>
                <a:cs typeface="IBM Plex Sans Medium"/>
                <a:sym typeface="IBM Plex Sans Medium"/>
              </a:defRPr>
            </a:lvl4pPr>
            <a:lvl5pPr marL="0" marR="0" lvl="4" indent="0" algn="ctr" rtl="0">
              <a:lnSpc>
                <a:spcPct val="170000"/>
              </a:lnSpc>
              <a:spcBef>
                <a:spcPts val="0"/>
              </a:spcBef>
              <a:buNone/>
              <a:defRPr sz="700" i="0" u="none" strike="noStrike" cap="none">
                <a:solidFill>
                  <a:srgbClr val="00009B"/>
                </a:solidFill>
                <a:latin typeface="IBM Plex Sans Medium"/>
                <a:ea typeface="IBM Plex Sans Medium"/>
                <a:cs typeface="IBM Plex Sans Medium"/>
                <a:sym typeface="IBM Plex Sans Medium"/>
              </a:defRPr>
            </a:lvl5pPr>
            <a:lvl6pPr marL="0" marR="0" lvl="5" indent="0" algn="ctr" rtl="0">
              <a:lnSpc>
                <a:spcPct val="170000"/>
              </a:lnSpc>
              <a:spcBef>
                <a:spcPts val="0"/>
              </a:spcBef>
              <a:buNone/>
              <a:defRPr sz="700" i="0" u="none" strike="noStrike" cap="none">
                <a:solidFill>
                  <a:srgbClr val="00009B"/>
                </a:solidFill>
                <a:latin typeface="IBM Plex Sans Medium"/>
                <a:ea typeface="IBM Plex Sans Medium"/>
                <a:cs typeface="IBM Plex Sans Medium"/>
                <a:sym typeface="IBM Plex Sans Medium"/>
              </a:defRPr>
            </a:lvl6pPr>
            <a:lvl7pPr marL="0" marR="0" lvl="6" indent="0" algn="ctr" rtl="0">
              <a:lnSpc>
                <a:spcPct val="170000"/>
              </a:lnSpc>
              <a:spcBef>
                <a:spcPts val="0"/>
              </a:spcBef>
              <a:buNone/>
              <a:defRPr sz="700" i="0" u="none" strike="noStrike" cap="none">
                <a:solidFill>
                  <a:srgbClr val="00009B"/>
                </a:solidFill>
                <a:latin typeface="IBM Plex Sans Medium"/>
                <a:ea typeface="IBM Plex Sans Medium"/>
                <a:cs typeface="IBM Plex Sans Medium"/>
                <a:sym typeface="IBM Plex Sans Medium"/>
              </a:defRPr>
            </a:lvl7pPr>
            <a:lvl8pPr marL="0" marR="0" lvl="7" indent="0" algn="ctr" rtl="0">
              <a:lnSpc>
                <a:spcPct val="170000"/>
              </a:lnSpc>
              <a:spcBef>
                <a:spcPts val="0"/>
              </a:spcBef>
              <a:buNone/>
              <a:defRPr sz="700" i="0" u="none" strike="noStrike" cap="none">
                <a:solidFill>
                  <a:srgbClr val="00009B"/>
                </a:solidFill>
                <a:latin typeface="IBM Plex Sans Medium"/>
                <a:ea typeface="IBM Plex Sans Medium"/>
                <a:cs typeface="IBM Plex Sans Medium"/>
                <a:sym typeface="IBM Plex Sans Medium"/>
              </a:defRPr>
            </a:lvl8pPr>
            <a:lvl9pPr marL="0" marR="0" lvl="8" indent="0" algn="ctr" rtl="0">
              <a:lnSpc>
                <a:spcPct val="170000"/>
              </a:lnSpc>
              <a:spcBef>
                <a:spcPts val="0"/>
              </a:spcBef>
              <a:buNone/>
              <a:defRPr sz="700" i="0" u="none" strike="noStrike" cap="none">
                <a:solidFill>
                  <a:srgbClr val="00009B"/>
                </a:solidFill>
                <a:latin typeface="IBM Plex Sans Medium"/>
                <a:ea typeface="IBM Plex Sans Medium"/>
                <a:cs typeface="IBM Plex Sans Medium"/>
                <a:sym typeface="IBM Plex Sans Medium"/>
              </a:defRPr>
            </a:lvl9pPr>
          </a:lstStyle>
          <a:p>
            <a:pPr marL="0" lvl="0" indent="0" algn="ctr" rtl="0">
              <a:spcBef>
                <a:spcPts val="0"/>
              </a:spcBef>
              <a:spcAft>
                <a:spcPts val="0"/>
              </a:spcAft>
              <a:buNone/>
            </a:pPr>
            <a:fld id="{00000000-1234-1234-1234-123412341234}" type="slidenum">
              <a:rPr lang="fi"/>
              <a:t>‹#›</a:t>
            </a:fld>
            <a:endParaRPr/>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image" Target="../media/image1.jpg"/><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theme" Target="../theme/theme2.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66000" y="652706"/>
            <a:ext cx="2101200" cy="36318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chemeClr val="dk1"/>
              </a:buClr>
              <a:buSzPts val="1900"/>
              <a:buFont typeface="IBM Plex Sans Medium"/>
              <a:buNone/>
              <a:defRPr sz="1900" i="0" u="none" strike="noStrike" cap="none">
                <a:solidFill>
                  <a:schemeClr val="dk1"/>
                </a:solidFill>
                <a:latin typeface="IBM Plex Sans Medium"/>
                <a:ea typeface="IBM Plex Sans Medium"/>
                <a:cs typeface="IBM Plex Sans Medium"/>
                <a:sym typeface="IBM Plex Sans Medium"/>
              </a:defRPr>
            </a:lvl1pPr>
            <a:lvl2pPr lvl="1" indent="0" rtl="0">
              <a:lnSpc>
                <a:spcPct val="100000"/>
              </a:lnSpc>
              <a:spcBef>
                <a:spcPts val="0"/>
              </a:spcBef>
              <a:spcAft>
                <a:spcPts val="0"/>
              </a:spcAft>
              <a:buSzPts val="1900"/>
              <a:buFont typeface="IBM Plex Sans Medium"/>
              <a:buNone/>
              <a:defRPr sz="1900">
                <a:latin typeface="IBM Plex Sans Medium"/>
                <a:ea typeface="IBM Plex Sans Medium"/>
                <a:cs typeface="IBM Plex Sans Medium"/>
                <a:sym typeface="IBM Plex Sans Medium"/>
              </a:defRPr>
            </a:lvl2pPr>
            <a:lvl3pPr lvl="2" indent="0" rtl="0">
              <a:lnSpc>
                <a:spcPct val="100000"/>
              </a:lnSpc>
              <a:spcBef>
                <a:spcPts val="0"/>
              </a:spcBef>
              <a:spcAft>
                <a:spcPts val="0"/>
              </a:spcAft>
              <a:buSzPts val="1900"/>
              <a:buFont typeface="IBM Plex Sans Medium"/>
              <a:buNone/>
              <a:defRPr sz="1900">
                <a:latin typeface="IBM Plex Sans Medium"/>
                <a:ea typeface="IBM Plex Sans Medium"/>
                <a:cs typeface="IBM Plex Sans Medium"/>
                <a:sym typeface="IBM Plex Sans Medium"/>
              </a:defRPr>
            </a:lvl3pPr>
            <a:lvl4pPr lvl="3" indent="0" rtl="0">
              <a:lnSpc>
                <a:spcPct val="100000"/>
              </a:lnSpc>
              <a:spcBef>
                <a:spcPts val="0"/>
              </a:spcBef>
              <a:spcAft>
                <a:spcPts val="0"/>
              </a:spcAft>
              <a:buSzPts val="1900"/>
              <a:buFont typeface="IBM Plex Sans Medium"/>
              <a:buNone/>
              <a:defRPr sz="1900">
                <a:latin typeface="IBM Plex Sans Medium"/>
                <a:ea typeface="IBM Plex Sans Medium"/>
                <a:cs typeface="IBM Plex Sans Medium"/>
                <a:sym typeface="IBM Plex Sans Medium"/>
              </a:defRPr>
            </a:lvl4pPr>
            <a:lvl5pPr lvl="4" indent="0" rtl="0">
              <a:lnSpc>
                <a:spcPct val="100000"/>
              </a:lnSpc>
              <a:spcBef>
                <a:spcPts val="0"/>
              </a:spcBef>
              <a:spcAft>
                <a:spcPts val="0"/>
              </a:spcAft>
              <a:buSzPts val="1900"/>
              <a:buFont typeface="IBM Plex Sans Medium"/>
              <a:buNone/>
              <a:defRPr sz="1900">
                <a:latin typeface="IBM Plex Sans Medium"/>
                <a:ea typeface="IBM Plex Sans Medium"/>
                <a:cs typeface="IBM Plex Sans Medium"/>
                <a:sym typeface="IBM Plex Sans Medium"/>
              </a:defRPr>
            </a:lvl5pPr>
            <a:lvl6pPr lvl="5" indent="0" rtl="0">
              <a:lnSpc>
                <a:spcPct val="100000"/>
              </a:lnSpc>
              <a:spcBef>
                <a:spcPts val="0"/>
              </a:spcBef>
              <a:spcAft>
                <a:spcPts val="0"/>
              </a:spcAft>
              <a:buSzPts val="1900"/>
              <a:buFont typeface="IBM Plex Sans Medium"/>
              <a:buNone/>
              <a:defRPr sz="1900">
                <a:latin typeface="IBM Plex Sans Medium"/>
                <a:ea typeface="IBM Plex Sans Medium"/>
                <a:cs typeface="IBM Plex Sans Medium"/>
                <a:sym typeface="IBM Plex Sans Medium"/>
              </a:defRPr>
            </a:lvl6pPr>
            <a:lvl7pPr lvl="6" indent="0" rtl="0">
              <a:lnSpc>
                <a:spcPct val="100000"/>
              </a:lnSpc>
              <a:spcBef>
                <a:spcPts val="0"/>
              </a:spcBef>
              <a:spcAft>
                <a:spcPts val="0"/>
              </a:spcAft>
              <a:buSzPts val="1900"/>
              <a:buFont typeface="IBM Plex Sans Medium"/>
              <a:buNone/>
              <a:defRPr sz="1900">
                <a:latin typeface="IBM Plex Sans Medium"/>
                <a:ea typeface="IBM Plex Sans Medium"/>
                <a:cs typeface="IBM Plex Sans Medium"/>
                <a:sym typeface="IBM Plex Sans Medium"/>
              </a:defRPr>
            </a:lvl7pPr>
            <a:lvl8pPr lvl="7" indent="0" rtl="0">
              <a:lnSpc>
                <a:spcPct val="100000"/>
              </a:lnSpc>
              <a:spcBef>
                <a:spcPts val="0"/>
              </a:spcBef>
              <a:spcAft>
                <a:spcPts val="0"/>
              </a:spcAft>
              <a:buSzPts val="1900"/>
              <a:buFont typeface="IBM Plex Sans Medium"/>
              <a:buNone/>
              <a:defRPr sz="1900">
                <a:latin typeface="IBM Plex Sans Medium"/>
                <a:ea typeface="IBM Plex Sans Medium"/>
                <a:cs typeface="IBM Plex Sans Medium"/>
                <a:sym typeface="IBM Plex Sans Medium"/>
              </a:defRPr>
            </a:lvl8pPr>
            <a:lvl9pPr lvl="8" indent="0" rtl="0">
              <a:lnSpc>
                <a:spcPct val="100000"/>
              </a:lnSpc>
              <a:spcBef>
                <a:spcPts val="0"/>
              </a:spcBef>
              <a:spcAft>
                <a:spcPts val="0"/>
              </a:spcAft>
              <a:buSzPts val="1900"/>
              <a:buFont typeface="IBM Plex Sans Medium"/>
              <a:buNone/>
              <a:defRPr sz="1900">
                <a:latin typeface="IBM Plex Sans Medium"/>
                <a:ea typeface="IBM Plex Sans Medium"/>
                <a:cs typeface="IBM Plex Sans Medium"/>
                <a:sym typeface="IBM Plex Sans Medium"/>
              </a:defRPr>
            </a:lvl9pPr>
          </a:lstStyle>
          <a:p>
            <a:endParaRPr/>
          </a:p>
        </p:txBody>
      </p:sp>
      <p:pic>
        <p:nvPicPr>
          <p:cNvPr id="7" name="Google Shape;7;p1"/>
          <p:cNvPicPr preferRelativeResize="0"/>
          <p:nvPr/>
        </p:nvPicPr>
        <p:blipFill>
          <a:blip r:embed="rId17">
            <a:alphaModFix/>
          </a:blip>
          <a:stretch>
            <a:fillRect/>
          </a:stretch>
        </p:blipFill>
        <p:spPr>
          <a:xfrm>
            <a:off x="255150" y="4537406"/>
            <a:ext cx="1004303" cy="427930"/>
          </a:xfrm>
          <a:prstGeom prst="rect">
            <a:avLst/>
          </a:prstGeom>
          <a:noFill/>
          <a:ln>
            <a:noFill/>
          </a:ln>
        </p:spPr>
      </p:pic>
      <p:sp>
        <p:nvSpPr>
          <p:cNvPr id="8" name="Google Shape;8;p1"/>
          <p:cNvSpPr txBox="1">
            <a:spLocks noGrp="1"/>
          </p:cNvSpPr>
          <p:nvPr>
            <p:ph type="body" idx="1"/>
          </p:nvPr>
        </p:nvSpPr>
        <p:spPr>
          <a:xfrm>
            <a:off x="2854025" y="547925"/>
            <a:ext cx="5937600" cy="4423800"/>
          </a:xfrm>
          <a:prstGeom prst="rect">
            <a:avLst/>
          </a:prstGeom>
          <a:noFill/>
          <a:ln>
            <a:noFill/>
          </a:ln>
        </p:spPr>
        <p:txBody>
          <a:bodyPr spcFirstLastPara="1" wrap="square" lIns="68575" tIns="68575" rIns="68575" bIns="68575" anchor="t" anchorCtr="0">
            <a:noAutofit/>
          </a:bodyPr>
          <a:lstStyle>
            <a:lvl1pPr marL="457200" marR="0" lvl="0" indent="-228600" algn="l" rtl="0">
              <a:lnSpc>
                <a:spcPct val="100000"/>
              </a:lnSpc>
              <a:spcBef>
                <a:spcPts val="700"/>
              </a:spcBef>
              <a:spcAft>
                <a:spcPts val="0"/>
              </a:spcAft>
              <a:buClr>
                <a:schemeClr val="dk1"/>
              </a:buClr>
              <a:buSzPts val="1400"/>
              <a:buFont typeface="IBM Plex Sans"/>
              <a:buNone/>
              <a:defRPr sz="1400" i="0" u="none" strike="noStrike" cap="none">
                <a:solidFill>
                  <a:schemeClr val="dk1"/>
                </a:solidFill>
                <a:latin typeface="IBM Plex Sans"/>
                <a:ea typeface="IBM Plex Sans"/>
                <a:cs typeface="IBM Plex Sans"/>
                <a:sym typeface="IBM Plex Sans"/>
              </a:defRPr>
            </a:lvl1pPr>
            <a:lvl2pPr marL="914400" marR="0" lvl="1" indent="-317500" algn="l" rtl="0">
              <a:lnSpc>
                <a:spcPct val="100000"/>
              </a:lnSpc>
              <a:spcBef>
                <a:spcPts val="700"/>
              </a:spcBef>
              <a:spcAft>
                <a:spcPts val="0"/>
              </a:spcAft>
              <a:buClr>
                <a:schemeClr val="dk1"/>
              </a:buClr>
              <a:buSzPts val="1400"/>
              <a:buFont typeface="IBM Plex Sans"/>
              <a:buChar char="•"/>
              <a:defRPr sz="1400" i="0" u="none" strike="noStrike" cap="none">
                <a:solidFill>
                  <a:schemeClr val="dk1"/>
                </a:solidFill>
                <a:latin typeface="IBM Plex Sans"/>
                <a:ea typeface="IBM Plex Sans"/>
                <a:cs typeface="IBM Plex Sans"/>
                <a:sym typeface="IBM Plex Sans"/>
              </a:defRPr>
            </a:lvl2pPr>
            <a:lvl3pPr marL="1371600" marR="0" lvl="2" indent="-304800" algn="l" rtl="0">
              <a:lnSpc>
                <a:spcPct val="100000"/>
              </a:lnSpc>
              <a:spcBef>
                <a:spcPts val="700"/>
              </a:spcBef>
              <a:spcAft>
                <a:spcPts val="0"/>
              </a:spcAft>
              <a:buClr>
                <a:schemeClr val="dk1"/>
              </a:buClr>
              <a:buSzPts val="1200"/>
              <a:buFont typeface="IBM Plex Sans"/>
              <a:buChar char="•"/>
              <a:defRPr sz="1200" i="0" u="none" strike="noStrike" cap="none">
                <a:solidFill>
                  <a:schemeClr val="dk1"/>
                </a:solidFill>
                <a:latin typeface="IBM Plex Sans"/>
                <a:ea typeface="IBM Plex Sans"/>
                <a:cs typeface="IBM Plex Sans"/>
                <a:sym typeface="IBM Plex Sans"/>
              </a:defRPr>
            </a:lvl3pPr>
            <a:lvl4pPr marL="1828800" marR="0" lvl="3" indent="-304800" algn="l" rtl="0">
              <a:lnSpc>
                <a:spcPct val="100000"/>
              </a:lnSpc>
              <a:spcBef>
                <a:spcPts val="700"/>
              </a:spcBef>
              <a:spcAft>
                <a:spcPts val="0"/>
              </a:spcAft>
              <a:buClr>
                <a:schemeClr val="dk1"/>
              </a:buClr>
              <a:buSzPts val="1200"/>
              <a:buFont typeface="IBM Plex Sans"/>
              <a:buChar char="•"/>
              <a:defRPr sz="1200" i="0" u="none" strike="noStrike" cap="none">
                <a:solidFill>
                  <a:schemeClr val="dk1"/>
                </a:solidFill>
                <a:latin typeface="IBM Plex Sans"/>
                <a:ea typeface="IBM Plex Sans"/>
                <a:cs typeface="IBM Plex Sans"/>
                <a:sym typeface="IBM Plex Sans"/>
              </a:defRPr>
            </a:lvl4pPr>
            <a:lvl5pPr marL="2286000" marR="0" lvl="4" indent="-298450" algn="l" rtl="0">
              <a:lnSpc>
                <a:spcPct val="100000"/>
              </a:lnSpc>
              <a:spcBef>
                <a:spcPts val="700"/>
              </a:spcBef>
              <a:spcAft>
                <a:spcPts val="0"/>
              </a:spcAft>
              <a:buClr>
                <a:schemeClr val="dk1"/>
              </a:buClr>
              <a:buSzPts val="1100"/>
              <a:buFont typeface="IBM Plex Sans"/>
              <a:buChar char="•"/>
              <a:defRPr sz="1100" i="0" u="none" strike="noStrike" cap="none">
                <a:solidFill>
                  <a:schemeClr val="dk1"/>
                </a:solidFill>
                <a:latin typeface="IBM Plex Sans"/>
                <a:ea typeface="IBM Plex Sans"/>
                <a:cs typeface="IBM Plex Sans"/>
                <a:sym typeface="IBM Plex Sans"/>
              </a:defRPr>
            </a:lvl5pPr>
            <a:lvl6pPr marL="2743200" marR="0" lvl="5" indent="-298450" algn="l" rtl="0">
              <a:lnSpc>
                <a:spcPct val="100000"/>
              </a:lnSpc>
              <a:spcBef>
                <a:spcPts val="700"/>
              </a:spcBef>
              <a:spcAft>
                <a:spcPts val="0"/>
              </a:spcAft>
              <a:buClr>
                <a:schemeClr val="dk1"/>
              </a:buClr>
              <a:buSzPts val="1100"/>
              <a:buFont typeface="IBM Plex Sans"/>
              <a:buChar char="•"/>
              <a:defRPr sz="1100" i="0" u="none" strike="noStrike" cap="none">
                <a:solidFill>
                  <a:schemeClr val="dk1"/>
                </a:solidFill>
                <a:latin typeface="IBM Plex Sans"/>
                <a:ea typeface="IBM Plex Sans"/>
                <a:cs typeface="IBM Plex Sans"/>
                <a:sym typeface="IBM Plex Sans"/>
              </a:defRPr>
            </a:lvl6pPr>
            <a:lvl7pPr marL="3200400" marR="0" lvl="6" indent="-285750" algn="l" rtl="0">
              <a:lnSpc>
                <a:spcPct val="100000"/>
              </a:lnSpc>
              <a:spcBef>
                <a:spcPts val="700"/>
              </a:spcBef>
              <a:spcAft>
                <a:spcPts val="0"/>
              </a:spcAft>
              <a:buClr>
                <a:schemeClr val="dk1"/>
              </a:buClr>
              <a:buSzPts val="900"/>
              <a:buFont typeface="IBM Plex Sans"/>
              <a:buChar char="•"/>
              <a:defRPr sz="900" i="0" u="none" strike="noStrike" cap="none">
                <a:solidFill>
                  <a:schemeClr val="dk1"/>
                </a:solidFill>
                <a:latin typeface="IBM Plex Sans"/>
                <a:ea typeface="IBM Plex Sans"/>
                <a:cs typeface="IBM Plex Sans"/>
                <a:sym typeface="IBM Plex Sans"/>
              </a:defRPr>
            </a:lvl7pPr>
            <a:lvl8pPr marL="3657600" marR="0" lvl="7" indent="-285750" algn="l" rtl="0">
              <a:lnSpc>
                <a:spcPct val="100000"/>
              </a:lnSpc>
              <a:spcBef>
                <a:spcPts val="700"/>
              </a:spcBef>
              <a:spcAft>
                <a:spcPts val="0"/>
              </a:spcAft>
              <a:buClr>
                <a:schemeClr val="dk1"/>
              </a:buClr>
              <a:buSzPts val="900"/>
              <a:buFont typeface="IBM Plex Sans"/>
              <a:buChar char="•"/>
              <a:defRPr sz="900" i="0" u="none" strike="noStrike" cap="none">
                <a:solidFill>
                  <a:schemeClr val="dk1"/>
                </a:solidFill>
                <a:latin typeface="IBM Plex Sans"/>
                <a:ea typeface="IBM Plex Sans"/>
                <a:cs typeface="IBM Plex Sans"/>
                <a:sym typeface="IBM Plex Sans"/>
              </a:defRPr>
            </a:lvl8pPr>
            <a:lvl9pPr marL="4114800" marR="0" lvl="8" indent="-285750" algn="l" rtl="0">
              <a:lnSpc>
                <a:spcPct val="100000"/>
              </a:lnSpc>
              <a:spcBef>
                <a:spcPts val="700"/>
              </a:spcBef>
              <a:spcAft>
                <a:spcPts val="0"/>
              </a:spcAft>
              <a:buClr>
                <a:schemeClr val="dk1"/>
              </a:buClr>
              <a:buSzPts val="900"/>
              <a:buFont typeface="IBM Plex Sans"/>
              <a:buChar char="•"/>
              <a:defRPr sz="900" i="0" u="none" strike="noStrike" cap="none">
                <a:solidFill>
                  <a:schemeClr val="dk1"/>
                </a:solidFill>
                <a:latin typeface="IBM Plex Sans"/>
                <a:ea typeface="IBM Plex Sans"/>
                <a:cs typeface="IBM Plex Sans"/>
                <a:sym typeface="IBM Plex Sans"/>
              </a:defRPr>
            </a:lvl9pPr>
          </a:lstStyle>
          <a:p>
            <a:endParaRPr/>
          </a:p>
        </p:txBody>
      </p:sp>
      <p:sp>
        <p:nvSpPr>
          <p:cNvPr id="9" name="Google Shape;9;p1"/>
          <p:cNvSpPr txBox="1"/>
          <p:nvPr/>
        </p:nvSpPr>
        <p:spPr>
          <a:xfrm>
            <a:off x="8612175" y="4994700"/>
            <a:ext cx="482700" cy="148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i" sz="600">
                <a:latin typeface="IBM Plex Sans"/>
                <a:ea typeface="IBM Plex Sans"/>
                <a:cs typeface="IBM Plex Sans"/>
                <a:sym typeface="IBM Plex Sans"/>
              </a:rPr>
              <a:t>© Avidly</a:t>
            </a:r>
            <a:endParaRPr sz="600">
              <a:latin typeface="IBM Plex Sans"/>
              <a:ea typeface="IBM Plex Sans"/>
              <a:cs typeface="IBM Plex Sans"/>
              <a:sym typeface="IBM Plex Sans"/>
            </a:endParaRPr>
          </a:p>
        </p:txBody>
      </p:sp>
      <p:sp>
        <p:nvSpPr>
          <p:cNvPr id="10" name="Google Shape;10;p1"/>
          <p:cNvSpPr txBox="1">
            <a:spLocks noGrp="1"/>
          </p:cNvSpPr>
          <p:nvPr>
            <p:ph type="sldNum" idx="12"/>
          </p:nvPr>
        </p:nvSpPr>
        <p:spPr>
          <a:xfrm>
            <a:off x="374375" y="391625"/>
            <a:ext cx="110700" cy="38400"/>
          </a:xfrm>
          <a:prstGeom prst="rect">
            <a:avLst/>
          </a:prstGeom>
          <a:solidFill>
            <a:srgbClr val="FF7068"/>
          </a:solidFill>
          <a:ln>
            <a:noFill/>
          </a:ln>
        </p:spPr>
        <p:txBody>
          <a:bodyPr spcFirstLastPara="1" wrap="square" lIns="0" tIns="0" rIns="0" bIns="0" anchor="b" anchorCtr="0">
            <a:noAutofit/>
          </a:bodyPr>
          <a:lstStyle>
            <a:lvl1pPr marL="0" marR="0" lvl="0" indent="0" algn="ctr" rtl="0">
              <a:lnSpc>
                <a:spcPct val="170000"/>
              </a:lnSpc>
              <a:spcBef>
                <a:spcPts val="0"/>
              </a:spcBef>
              <a:buNone/>
              <a:defRPr sz="700" i="0" u="none" strike="noStrike" cap="none">
                <a:solidFill>
                  <a:srgbClr val="FF7068"/>
                </a:solidFill>
                <a:latin typeface="IBM Plex Sans Medium"/>
                <a:ea typeface="IBM Plex Sans Medium"/>
                <a:cs typeface="IBM Plex Sans Medium"/>
                <a:sym typeface="IBM Plex Sans Medium"/>
              </a:defRPr>
            </a:lvl1pPr>
            <a:lvl2pPr marL="0" marR="0" lvl="1" indent="0" algn="ctr" rtl="0">
              <a:lnSpc>
                <a:spcPct val="170000"/>
              </a:lnSpc>
              <a:spcBef>
                <a:spcPts val="0"/>
              </a:spcBef>
              <a:buNone/>
              <a:defRPr sz="700" i="0" u="none" strike="noStrike" cap="none">
                <a:solidFill>
                  <a:srgbClr val="FF7068"/>
                </a:solidFill>
                <a:latin typeface="IBM Plex Sans Medium"/>
                <a:ea typeface="IBM Plex Sans Medium"/>
                <a:cs typeface="IBM Plex Sans Medium"/>
                <a:sym typeface="IBM Plex Sans Medium"/>
              </a:defRPr>
            </a:lvl2pPr>
            <a:lvl3pPr marL="0" marR="0" lvl="2" indent="0" algn="ctr" rtl="0">
              <a:lnSpc>
                <a:spcPct val="170000"/>
              </a:lnSpc>
              <a:spcBef>
                <a:spcPts val="0"/>
              </a:spcBef>
              <a:buNone/>
              <a:defRPr sz="700" i="0" u="none" strike="noStrike" cap="none">
                <a:solidFill>
                  <a:srgbClr val="FF7068"/>
                </a:solidFill>
                <a:latin typeface="IBM Plex Sans Medium"/>
                <a:ea typeface="IBM Plex Sans Medium"/>
                <a:cs typeface="IBM Plex Sans Medium"/>
                <a:sym typeface="IBM Plex Sans Medium"/>
              </a:defRPr>
            </a:lvl3pPr>
            <a:lvl4pPr marL="0" marR="0" lvl="3" indent="0" algn="ctr" rtl="0">
              <a:lnSpc>
                <a:spcPct val="170000"/>
              </a:lnSpc>
              <a:spcBef>
                <a:spcPts val="0"/>
              </a:spcBef>
              <a:buNone/>
              <a:defRPr sz="700" i="0" u="none" strike="noStrike" cap="none">
                <a:solidFill>
                  <a:srgbClr val="FF7068"/>
                </a:solidFill>
                <a:latin typeface="IBM Plex Sans Medium"/>
                <a:ea typeface="IBM Plex Sans Medium"/>
                <a:cs typeface="IBM Plex Sans Medium"/>
                <a:sym typeface="IBM Plex Sans Medium"/>
              </a:defRPr>
            </a:lvl4pPr>
            <a:lvl5pPr marL="0" marR="0" lvl="4" indent="0" algn="ctr" rtl="0">
              <a:lnSpc>
                <a:spcPct val="170000"/>
              </a:lnSpc>
              <a:spcBef>
                <a:spcPts val="0"/>
              </a:spcBef>
              <a:buNone/>
              <a:defRPr sz="700" i="0" u="none" strike="noStrike" cap="none">
                <a:solidFill>
                  <a:srgbClr val="FF7068"/>
                </a:solidFill>
                <a:latin typeface="IBM Plex Sans Medium"/>
                <a:ea typeface="IBM Plex Sans Medium"/>
                <a:cs typeface="IBM Plex Sans Medium"/>
                <a:sym typeface="IBM Plex Sans Medium"/>
              </a:defRPr>
            </a:lvl5pPr>
            <a:lvl6pPr marL="0" marR="0" lvl="5" indent="0" algn="ctr" rtl="0">
              <a:lnSpc>
                <a:spcPct val="170000"/>
              </a:lnSpc>
              <a:spcBef>
                <a:spcPts val="0"/>
              </a:spcBef>
              <a:buNone/>
              <a:defRPr sz="700" i="0" u="none" strike="noStrike" cap="none">
                <a:solidFill>
                  <a:srgbClr val="FF7068"/>
                </a:solidFill>
                <a:latin typeface="IBM Plex Sans Medium"/>
                <a:ea typeface="IBM Plex Sans Medium"/>
                <a:cs typeface="IBM Plex Sans Medium"/>
                <a:sym typeface="IBM Plex Sans Medium"/>
              </a:defRPr>
            </a:lvl6pPr>
            <a:lvl7pPr marL="0" marR="0" lvl="6" indent="0" algn="ctr" rtl="0">
              <a:lnSpc>
                <a:spcPct val="170000"/>
              </a:lnSpc>
              <a:spcBef>
                <a:spcPts val="0"/>
              </a:spcBef>
              <a:buNone/>
              <a:defRPr sz="700" i="0" u="none" strike="noStrike" cap="none">
                <a:solidFill>
                  <a:srgbClr val="FF7068"/>
                </a:solidFill>
                <a:latin typeface="IBM Plex Sans Medium"/>
                <a:ea typeface="IBM Plex Sans Medium"/>
                <a:cs typeface="IBM Plex Sans Medium"/>
                <a:sym typeface="IBM Plex Sans Medium"/>
              </a:defRPr>
            </a:lvl7pPr>
            <a:lvl8pPr marL="0" marR="0" lvl="7" indent="0" algn="ctr" rtl="0">
              <a:lnSpc>
                <a:spcPct val="170000"/>
              </a:lnSpc>
              <a:spcBef>
                <a:spcPts val="0"/>
              </a:spcBef>
              <a:buNone/>
              <a:defRPr sz="700" i="0" u="none" strike="noStrike" cap="none">
                <a:solidFill>
                  <a:srgbClr val="FF7068"/>
                </a:solidFill>
                <a:latin typeface="IBM Plex Sans Medium"/>
                <a:ea typeface="IBM Plex Sans Medium"/>
                <a:cs typeface="IBM Plex Sans Medium"/>
                <a:sym typeface="IBM Plex Sans Medium"/>
              </a:defRPr>
            </a:lvl8pPr>
            <a:lvl9pPr marL="0" marR="0" lvl="8" indent="0" algn="ctr" rtl="0">
              <a:lnSpc>
                <a:spcPct val="170000"/>
              </a:lnSpc>
              <a:spcBef>
                <a:spcPts val="0"/>
              </a:spcBef>
              <a:buNone/>
              <a:defRPr sz="700" i="0" u="none" strike="noStrike" cap="none">
                <a:solidFill>
                  <a:srgbClr val="FF7068"/>
                </a:solidFill>
                <a:latin typeface="IBM Plex Sans Medium"/>
                <a:ea typeface="IBM Plex Sans Medium"/>
                <a:cs typeface="IBM Plex Sans Medium"/>
                <a:sym typeface="IBM Plex Sans Medium"/>
              </a:defRPr>
            </a:lvl9pPr>
          </a:lstStyle>
          <a:p>
            <a:pPr marL="0" lvl="0" indent="0" algn="ctr" rtl="0">
              <a:spcBef>
                <a:spcPts val="0"/>
              </a:spcBef>
              <a:spcAft>
                <a:spcPts val="0"/>
              </a:spcAft>
              <a:buNone/>
            </a:pPr>
            <a:fld id="{00000000-1234-1234-1234-123412341234}" type="slidenum">
              <a:rPr lang="fi"/>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spd="med">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366000" y="652706"/>
            <a:ext cx="2101200" cy="36318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chemeClr val="dk1"/>
              </a:buClr>
              <a:buSzPts val="1900"/>
              <a:buFont typeface="IBM Plex Sans Medium"/>
              <a:buNone/>
              <a:defRPr sz="1900" i="0" u="none" strike="noStrike" cap="none">
                <a:solidFill>
                  <a:schemeClr val="dk1"/>
                </a:solidFill>
                <a:latin typeface="IBM Plex Sans Medium"/>
                <a:ea typeface="IBM Plex Sans Medium"/>
                <a:cs typeface="IBM Plex Sans Medium"/>
                <a:sym typeface="IBM Plex Sans Medium"/>
              </a:defRPr>
            </a:lvl1pPr>
            <a:lvl2pPr lvl="1" indent="0" rtl="0">
              <a:lnSpc>
                <a:spcPct val="100000"/>
              </a:lnSpc>
              <a:spcBef>
                <a:spcPts val="0"/>
              </a:spcBef>
              <a:spcAft>
                <a:spcPts val="0"/>
              </a:spcAft>
              <a:buSzPts val="1900"/>
              <a:buFont typeface="IBM Plex Sans Medium"/>
              <a:buNone/>
              <a:defRPr sz="1900">
                <a:latin typeface="IBM Plex Sans Medium"/>
                <a:ea typeface="IBM Plex Sans Medium"/>
                <a:cs typeface="IBM Plex Sans Medium"/>
                <a:sym typeface="IBM Plex Sans Medium"/>
              </a:defRPr>
            </a:lvl2pPr>
            <a:lvl3pPr lvl="2" indent="0" rtl="0">
              <a:lnSpc>
                <a:spcPct val="100000"/>
              </a:lnSpc>
              <a:spcBef>
                <a:spcPts val="0"/>
              </a:spcBef>
              <a:spcAft>
                <a:spcPts val="0"/>
              </a:spcAft>
              <a:buSzPts val="1900"/>
              <a:buFont typeface="IBM Plex Sans Medium"/>
              <a:buNone/>
              <a:defRPr sz="1900">
                <a:latin typeface="IBM Plex Sans Medium"/>
                <a:ea typeface="IBM Plex Sans Medium"/>
                <a:cs typeface="IBM Plex Sans Medium"/>
                <a:sym typeface="IBM Plex Sans Medium"/>
              </a:defRPr>
            </a:lvl3pPr>
            <a:lvl4pPr lvl="3" indent="0" rtl="0">
              <a:lnSpc>
                <a:spcPct val="100000"/>
              </a:lnSpc>
              <a:spcBef>
                <a:spcPts val="0"/>
              </a:spcBef>
              <a:spcAft>
                <a:spcPts val="0"/>
              </a:spcAft>
              <a:buSzPts val="1900"/>
              <a:buFont typeface="IBM Plex Sans Medium"/>
              <a:buNone/>
              <a:defRPr sz="1900">
                <a:latin typeface="IBM Plex Sans Medium"/>
                <a:ea typeface="IBM Plex Sans Medium"/>
                <a:cs typeface="IBM Plex Sans Medium"/>
                <a:sym typeface="IBM Plex Sans Medium"/>
              </a:defRPr>
            </a:lvl4pPr>
            <a:lvl5pPr lvl="4" indent="0" rtl="0">
              <a:lnSpc>
                <a:spcPct val="100000"/>
              </a:lnSpc>
              <a:spcBef>
                <a:spcPts val="0"/>
              </a:spcBef>
              <a:spcAft>
                <a:spcPts val="0"/>
              </a:spcAft>
              <a:buSzPts val="1900"/>
              <a:buFont typeface="IBM Plex Sans Medium"/>
              <a:buNone/>
              <a:defRPr sz="1900">
                <a:latin typeface="IBM Plex Sans Medium"/>
                <a:ea typeface="IBM Plex Sans Medium"/>
                <a:cs typeface="IBM Plex Sans Medium"/>
                <a:sym typeface="IBM Plex Sans Medium"/>
              </a:defRPr>
            </a:lvl5pPr>
            <a:lvl6pPr lvl="5" indent="0" rtl="0">
              <a:lnSpc>
                <a:spcPct val="100000"/>
              </a:lnSpc>
              <a:spcBef>
                <a:spcPts val="0"/>
              </a:spcBef>
              <a:spcAft>
                <a:spcPts val="0"/>
              </a:spcAft>
              <a:buSzPts val="1900"/>
              <a:buFont typeface="IBM Plex Sans Medium"/>
              <a:buNone/>
              <a:defRPr sz="1900">
                <a:latin typeface="IBM Plex Sans Medium"/>
                <a:ea typeface="IBM Plex Sans Medium"/>
                <a:cs typeface="IBM Plex Sans Medium"/>
                <a:sym typeface="IBM Plex Sans Medium"/>
              </a:defRPr>
            </a:lvl6pPr>
            <a:lvl7pPr lvl="6" indent="0" rtl="0">
              <a:lnSpc>
                <a:spcPct val="100000"/>
              </a:lnSpc>
              <a:spcBef>
                <a:spcPts val="0"/>
              </a:spcBef>
              <a:spcAft>
                <a:spcPts val="0"/>
              </a:spcAft>
              <a:buSzPts val="1900"/>
              <a:buFont typeface="IBM Plex Sans Medium"/>
              <a:buNone/>
              <a:defRPr sz="1900">
                <a:latin typeface="IBM Plex Sans Medium"/>
                <a:ea typeface="IBM Plex Sans Medium"/>
                <a:cs typeface="IBM Plex Sans Medium"/>
                <a:sym typeface="IBM Plex Sans Medium"/>
              </a:defRPr>
            </a:lvl7pPr>
            <a:lvl8pPr lvl="7" indent="0" rtl="0">
              <a:lnSpc>
                <a:spcPct val="100000"/>
              </a:lnSpc>
              <a:spcBef>
                <a:spcPts val="0"/>
              </a:spcBef>
              <a:spcAft>
                <a:spcPts val="0"/>
              </a:spcAft>
              <a:buSzPts val="1900"/>
              <a:buFont typeface="IBM Plex Sans Medium"/>
              <a:buNone/>
              <a:defRPr sz="1900">
                <a:latin typeface="IBM Plex Sans Medium"/>
                <a:ea typeface="IBM Plex Sans Medium"/>
                <a:cs typeface="IBM Plex Sans Medium"/>
                <a:sym typeface="IBM Plex Sans Medium"/>
              </a:defRPr>
            </a:lvl8pPr>
            <a:lvl9pPr lvl="8" indent="0" rtl="0">
              <a:lnSpc>
                <a:spcPct val="100000"/>
              </a:lnSpc>
              <a:spcBef>
                <a:spcPts val="0"/>
              </a:spcBef>
              <a:spcAft>
                <a:spcPts val="0"/>
              </a:spcAft>
              <a:buSzPts val="1900"/>
              <a:buFont typeface="IBM Plex Sans Medium"/>
              <a:buNone/>
              <a:defRPr sz="1900">
                <a:latin typeface="IBM Plex Sans Medium"/>
                <a:ea typeface="IBM Plex Sans Medium"/>
                <a:cs typeface="IBM Plex Sans Medium"/>
                <a:sym typeface="IBM Plex Sans Medium"/>
              </a:defRPr>
            </a:lvl9pPr>
          </a:lstStyle>
          <a:p>
            <a:endParaRPr/>
          </a:p>
        </p:txBody>
      </p:sp>
      <p:sp>
        <p:nvSpPr>
          <p:cNvPr id="85" name="Google Shape;85;p17"/>
          <p:cNvSpPr txBox="1">
            <a:spLocks noGrp="1"/>
          </p:cNvSpPr>
          <p:nvPr>
            <p:ph type="sldNum" idx="12"/>
          </p:nvPr>
        </p:nvSpPr>
        <p:spPr>
          <a:xfrm>
            <a:off x="197645" y="172781"/>
            <a:ext cx="118500" cy="162000"/>
          </a:xfrm>
          <a:prstGeom prst="rect">
            <a:avLst/>
          </a:prstGeom>
          <a:noFill/>
          <a:ln>
            <a:noFill/>
          </a:ln>
        </p:spPr>
        <p:txBody>
          <a:bodyPr spcFirstLastPara="1" wrap="square" lIns="0" tIns="0" rIns="0" bIns="0" anchor="t" anchorCtr="0">
            <a:noAutofit/>
          </a:bodyPr>
          <a:lstStyle>
            <a:lvl1pPr marL="0" marR="0" lvl="0" indent="0" algn="ctr" rtl="0">
              <a:spcBef>
                <a:spcPts val="0"/>
              </a:spcBef>
              <a:buNone/>
              <a:defRPr sz="700" i="0" u="none" strike="noStrike" cap="none">
                <a:solidFill>
                  <a:srgbClr val="FF7068"/>
                </a:solidFill>
                <a:latin typeface="IBM Plex Sans Medium"/>
                <a:ea typeface="IBM Plex Sans Medium"/>
                <a:cs typeface="IBM Plex Sans Medium"/>
                <a:sym typeface="IBM Plex Sans Medium"/>
              </a:defRPr>
            </a:lvl1pPr>
            <a:lvl2pPr marL="0" marR="0" lvl="1" indent="0" algn="ctr" rtl="0">
              <a:spcBef>
                <a:spcPts val="0"/>
              </a:spcBef>
              <a:buNone/>
              <a:defRPr sz="700" i="0" u="none" strike="noStrike" cap="none">
                <a:solidFill>
                  <a:srgbClr val="FF7068"/>
                </a:solidFill>
                <a:latin typeface="IBM Plex Sans Medium"/>
                <a:ea typeface="IBM Plex Sans Medium"/>
                <a:cs typeface="IBM Plex Sans Medium"/>
                <a:sym typeface="IBM Plex Sans Medium"/>
              </a:defRPr>
            </a:lvl2pPr>
            <a:lvl3pPr marL="0" marR="0" lvl="2" indent="0" algn="ctr" rtl="0">
              <a:spcBef>
                <a:spcPts val="0"/>
              </a:spcBef>
              <a:buNone/>
              <a:defRPr sz="700" i="0" u="none" strike="noStrike" cap="none">
                <a:solidFill>
                  <a:srgbClr val="FF7068"/>
                </a:solidFill>
                <a:latin typeface="IBM Plex Sans Medium"/>
                <a:ea typeface="IBM Plex Sans Medium"/>
                <a:cs typeface="IBM Plex Sans Medium"/>
                <a:sym typeface="IBM Plex Sans Medium"/>
              </a:defRPr>
            </a:lvl3pPr>
            <a:lvl4pPr marL="0" marR="0" lvl="3" indent="0" algn="ctr" rtl="0">
              <a:spcBef>
                <a:spcPts val="0"/>
              </a:spcBef>
              <a:buNone/>
              <a:defRPr sz="700" i="0" u="none" strike="noStrike" cap="none">
                <a:solidFill>
                  <a:srgbClr val="FF7068"/>
                </a:solidFill>
                <a:latin typeface="IBM Plex Sans Medium"/>
                <a:ea typeface="IBM Plex Sans Medium"/>
                <a:cs typeface="IBM Plex Sans Medium"/>
                <a:sym typeface="IBM Plex Sans Medium"/>
              </a:defRPr>
            </a:lvl4pPr>
            <a:lvl5pPr marL="0" marR="0" lvl="4" indent="0" algn="ctr" rtl="0">
              <a:spcBef>
                <a:spcPts val="0"/>
              </a:spcBef>
              <a:buNone/>
              <a:defRPr sz="700" i="0" u="none" strike="noStrike" cap="none">
                <a:solidFill>
                  <a:srgbClr val="FF7068"/>
                </a:solidFill>
                <a:latin typeface="IBM Plex Sans Medium"/>
                <a:ea typeface="IBM Plex Sans Medium"/>
                <a:cs typeface="IBM Plex Sans Medium"/>
                <a:sym typeface="IBM Plex Sans Medium"/>
              </a:defRPr>
            </a:lvl5pPr>
            <a:lvl6pPr marL="0" marR="0" lvl="5" indent="0" algn="ctr" rtl="0">
              <a:spcBef>
                <a:spcPts val="0"/>
              </a:spcBef>
              <a:buNone/>
              <a:defRPr sz="700" i="0" u="none" strike="noStrike" cap="none">
                <a:solidFill>
                  <a:srgbClr val="FF7068"/>
                </a:solidFill>
                <a:latin typeface="IBM Plex Sans Medium"/>
                <a:ea typeface="IBM Plex Sans Medium"/>
                <a:cs typeface="IBM Plex Sans Medium"/>
                <a:sym typeface="IBM Plex Sans Medium"/>
              </a:defRPr>
            </a:lvl6pPr>
            <a:lvl7pPr marL="0" marR="0" lvl="6" indent="0" algn="ctr" rtl="0">
              <a:spcBef>
                <a:spcPts val="0"/>
              </a:spcBef>
              <a:buNone/>
              <a:defRPr sz="700" i="0" u="none" strike="noStrike" cap="none">
                <a:solidFill>
                  <a:srgbClr val="FF7068"/>
                </a:solidFill>
                <a:latin typeface="IBM Plex Sans Medium"/>
                <a:ea typeface="IBM Plex Sans Medium"/>
                <a:cs typeface="IBM Plex Sans Medium"/>
                <a:sym typeface="IBM Plex Sans Medium"/>
              </a:defRPr>
            </a:lvl7pPr>
            <a:lvl8pPr marL="0" marR="0" lvl="7" indent="0" algn="ctr" rtl="0">
              <a:spcBef>
                <a:spcPts val="0"/>
              </a:spcBef>
              <a:buNone/>
              <a:defRPr sz="700" i="0" u="none" strike="noStrike" cap="none">
                <a:solidFill>
                  <a:srgbClr val="FF7068"/>
                </a:solidFill>
                <a:latin typeface="IBM Plex Sans Medium"/>
                <a:ea typeface="IBM Plex Sans Medium"/>
                <a:cs typeface="IBM Plex Sans Medium"/>
                <a:sym typeface="IBM Plex Sans Medium"/>
              </a:defRPr>
            </a:lvl8pPr>
            <a:lvl9pPr marL="0" marR="0" lvl="8" indent="0" algn="ctr" rtl="0">
              <a:spcBef>
                <a:spcPts val="0"/>
              </a:spcBef>
              <a:buNone/>
              <a:defRPr sz="700" i="0" u="none" strike="noStrike" cap="none">
                <a:solidFill>
                  <a:srgbClr val="FF7068"/>
                </a:solidFill>
                <a:latin typeface="IBM Plex Sans Medium"/>
                <a:ea typeface="IBM Plex Sans Medium"/>
                <a:cs typeface="IBM Plex Sans Medium"/>
                <a:sym typeface="IBM Plex Sans Medium"/>
              </a:defRPr>
            </a:lvl9pPr>
          </a:lstStyle>
          <a:p>
            <a:pPr marL="0" lvl="0" indent="0" algn="ctr" rtl="0">
              <a:spcBef>
                <a:spcPts val="0"/>
              </a:spcBef>
              <a:spcAft>
                <a:spcPts val="0"/>
              </a:spcAft>
              <a:buNone/>
            </a:pPr>
            <a:fld id="{00000000-1234-1234-1234-123412341234}" type="slidenum">
              <a:rPr lang="fi"/>
              <a:t>‹#›</a:t>
            </a:fld>
            <a:endParaRPr/>
          </a:p>
        </p:txBody>
      </p:sp>
      <p:cxnSp>
        <p:nvCxnSpPr>
          <p:cNvPr id="86" name="Google Shape;86;p17"/>
          <p:cNvCxnSpPr/>
          <p:nvPr/>
        </p:nvCxnSpPr>
        <p:spPr>
          <a:xfrm>
            <a:off x="197644" y="334781"/>
            <a:ext cx="118500" cy="4500"/>
          </a:xfrm>
          <a:prstGeom prst="straightConnector1">
            <a:avLst/>
          </a:prstGeom>
          <a:noFill/>
          <a:ln w="38100" cap="flat" cmpd="sng">
            <a:solidFill>
              <a:srgbClr val="FF7068"/>
            </a:solidFill>
            <a:prstDash val="solid"/>
            <a:round/>
            <a:headEnd type="none" w="med" len="med"/>
            <a:tailEnd type="none" w="med" len="med"/>
          </a:ln>
        </p:spPr>
      </p:cxnSp>
      <p:pic>
        <p:nvPicPr>
          <p:cNvPr id="87" name="Google Shape;87;p17"/>
          <p:cNvPicPr preferRelativeResize="0"/>
          <p:nvPr/>
        </p:nvPicPr>
        <p:blipFill>
          <a:blip r:embed="rId25">
            <a:alphaModFix/>
          </a:blip>
          <a:stretch>
            <a:fillRect/>
          </a:stretch>
        </p:blipFill>
        <p:spPr>
          <a:xfrm>
            <a:off x="255150" y="4537406"/>
            <a:ext cx="1004303" cy="427930"/>
          </a:xfrm>
          <a:prstGeom prst="rect">
            <a:avLst/>
          </a:prstGeom>
          <a:noFill/>
          <a:ln>
            <a:noFill/>
          </a:ln>
        </p:spPr>
      </p:pic>
      <p:sp>
        <p:nvSpPr>
          <p:cNvPr id="88" name="Google Shape;88;p17"/>
          <p:cNvSpPr txBox="1">
            <a:spLocks noGrp="1"/>
          </p:cNvSpPr>
          <p:nvPr>
            <p:ph type="body" idx="1"/>
          </p:nvPr>
        </p:nvSpPr>
        <p:spPr>
          <a:xfrm>
            <a:off x="2854013" y="547913"/>
            <a:ext cx="6113100" cy="4423800"/>
          </a:xfrm>
          <a:prstGeom prst="rect">
            <a:avLst/>
          </a:prstGeom>
          <a:noFill/>
          <a:ln>
            <a:noFill/>
          </a:ln>
        </p:spPr>
        <p:txBody>
          <a:bodyPr spcFirstLastPara="1" wrap="square" lIns="68575" tIns="68575" rIns="68575" bIns="68575" anchor="t" anchorCtr="0">
            <a:noAutofit/>
          </a:bodyPr>
          <a:lstStyle>
            <a:lvl1pPr marL="457200" marR="0" lvl="0" indent="-228600" algn="l" rtl="0">
              <a:lnSpc>
                <a:spcPct val="100000"/>
              </a:lnSpc>
              <a:spcBef>
                <a:spcPts val="700"/>
              </a:spcBef>
              <a:spcAft>
                <a:spcPts val="0"/>
              </a:spcAft>
              <a:buClr>
                <a:schemeClr val="dk1"/>
              </a:buClr>
              <a:buSzPts val="1400"/>
              <a:buFont typeface="IBM Plex Sans"/>
              <a:buNone/>
              <a:defRPr sz="1400" i="0" u="none" strike="noStrike" cap="none">
                <a:solidFill>
                  <a:schemeClr val="dk1"/>
                </a:solidFill>
                <a:latin typeface="IBM Plex Sans"/>
                <a:ea typeface="IBM Plex Sans"/>
                <a:cs typeface="IBM Plex Sans"/>
                <a:sym typeface="IBM Plex Sans"/>
              </a:defRPr>
            </a:lvl1pPr>
            <a:lvl2pPr marL="914400" marR="0" lvl="1" indent="-317500" algn="l" rtl="0">
              <a:lnSpc>
                <a:spcPct val="100000"/>
              </a:lnSpc>
              <a:spcBef>
                <a:spcPts val="700"/>
              </a:spcBef>
              <a:spcAft>
                <a:spcPts val="0"/>
              </a:spcAft>
              <a:buClr>
                <a:schemeClr val="dk1"/>
              </a:buClr>
              <a:buSzPts val="1400"/>
              <a:buFont typeface="IBM Plex Sans"/>
              <a:buChar char="•"/>
              <a:defRPr sz="1400" i="0" u="none" strike="noStrike" cap="none">
                <a:solidFill>
                  <a:schemeClr val="dk1"/>
                </a:solidFill>
                <a:latin typeface="IBM Plex Sans"/>
                <a:ea typeface="IBM Plex Sans"/>
                <a:cs typeface="IBM Plex Sans"/>
                <a:sym typeface="IBM Plex Sans"/>
              </a:defRPr>
            </a:lvl2pPr>
            <a:lvl3pPr marL="1371600" marR="0" lvl="2" indent="-304800" algn="l" rtl="0">
              <a:lnSpc>
                <a:spcPct val="100000"/>
              </a:lnSpc>
              <a:spcBef>
                <a:spcPts val="700"/>
              </a:spcBef>
              <a:spcAft>
                <a:spcPts val="0"/>
              </a:spcAft>
              <a:buClr>
                <a:schemeClr val="dk1"/>
              </a:buClr>
              <a:buSzPts val="1200"/>
              <a:buFont typeface="IBM Plex Sans"/>
              <a:buChar char="•"/>
              <a:defRPr sz="1200" i="0" u="none" strike="noStrike" cap="none">
                <a:solidFill>
                  <a:schemeClr val="dk1"/>
                </a:solidFill>
                <a:latin typeface="IBM Plex Sans"/>
                <a:ea typeface="IBM Plex Sans"/>
                <a:cs typeface="IBM Plex Sans"/>
                <a:sym typeface="IBM Plex Sans"/>
              </a:defRPr>
            </a:lvl3pPr>
            <a:lvl4pPr marL="1828800" marR="0" lvl="3" indent="-304800" algn="l" rtl="0">
              <a:lnSpc>
                <a:spcPct val="100000"/>
              </a:lnSpc>
              <a:spcBef>
                <a:spcPts val="700"/>
              </a:spcBef>
              <a:spcAft>
                <a:spcPts val="0"/>
              </a:spcAft>
              <a:buClr>
                <a:schemeClr val="dk1"/>
              </a:buClr>
              <a:buSzPts val="1200"/>
              <a:buFont typeface="IBM Plex Sans"/>
              <a:buChar char="•"/>
              <a:defRPr sz="1200" i="0" u="none" strike="noStrike" cap="none">
                <a:solidFill>
                  <a:schemeClr val="dk1"/>
                </a:solidFill>
                <a:latin typeface="IBM Plex Sans"/>
                <a:ea typeface="IBM Plex Sans"/>
                <a:cs typeface="IBM Plex Sans"/>
                <a:sym typeface="IBM Plex Sans"/>
              </a:defRPr>
            </a:lvl4pPr>
            <a:lvl5pPr marL="2286000" marR="0" lvl="4" indent="-298450" algn="l" rtl="0">
              <a:lnSpc>
                <a:spcPct val="100000"/>
              </a:lnSpc>
              <a:spcBef>
                <a:spcPts val="700"/>
              </a:spcBef>
              <a:spcAft>
                <a:spcPts val="0"/>
              </a:spcAft>
              <a:buClr>
                <a:schemeClr val="dk1"/>
              </a:buClr>
              <a:buSzPts val="1100"/>
              <a:buFont typeface="IBM Plex Sans"/>
              <a:buChar char="•"/>
              <a:defRPr sz="1100" i="0" u="none" strike="noStrike" cap="none">
                <a:solidFill>
                  <a:schemeClr val="dk1"/>
                </a:solidFill>
                <a:latin typeface="IBM Plex Sans"/>
                <a:ea typeface="IBM Plex Sans"/>
                <a:cs typeface="IBM Plex Sans"/>
                <a:sym typeface="IBM Plex Sans"/>
              </a:defRPr>
            </a:lvl5pPr>
            <a:lvl6pPr marL="2743200" marR="0" lvl="5" indent="-298450" algn="l" rtl="0">
              <a:lnSpc>
                <a:spcPct val="100000"/>
              </a:lnSpc>
              <a:spcBef>
                <a:spcPts val="700"/>
              </a:spcBef>
              <a:spcAft>
                <a:spcPts val="0"/>
              </a:spcAft>
              <a:buClr>
                <a:schemeClr val="dk1"/>
              </a:buClr>
              <a:buSzPts val="1100"/>
              <a:buFont typeface="IBM Plex Sans"/>
              <a:buChar char="•"/>
              <a:defRPr sz="1100" i="0" u="none" strike="noStrike" cap="none">
                <a:solidFill>
                  <a:schemeClr val="dk1"/>
                </a:solidFill>
                <a:latin typeface="IBM Plex Sans"/>
                <a:ea typeface="IBM Plex Sans"/>
                <a:cs typeface="IBM Plex Sans"/>
                <a:sym typeface="IBM Plex Sans"/>
              </a:defRPr>
            </a:lvl6pPr>
            <a:lvl7pPr marL="3200400" marR="0" lvl="6" indent="-285750" algn="l" rtl="0">
              <a:lnSpc>
                <a:spcPct val="100000"/>
              </a:lnSpc>
              <a:spcBef>
                <a:spcPts val="700"/>
              </a:spcBef>
              <a:spcAft>
                <a:spcPts val="0"/>
              </a:spcAft>
              <a:buClr>
                <a:schemeClr val="dk1"/>
              </a:buClr>
              <a:buSzPts val="900"/>
              <a:buFont typeface="IBM Plex Sans"/>
              <a:buChar char="•"/>
              <a:defRPr sz="900" i="0" u="none" strike="noStrike" cap="none">
                <a:solidFill>
                  <a:schemeClr val="dk1"/>
                </a:solidFill>
                <a:latin typeface="IBM Plex Sans"/>
                <a:ea typeface="IBM Plex Sans"/>
                <a:cs typeface="IBM Plex Sans"/>
                <a:sym typeface="IBM Plex Sans"/>
              </a:defRPr>
            </a:lvl7pPr>
            <a:lvl8pPr marL="3657600" marR="0" lvl="7" indent="-285750" algn="l" rtl="0">
              <a:lnSpc>
                <a:spcPct val="100000"/>
              </a:lnSpc>
              <a:spcBef>
                <a:spcPts val="700"/>
              </a:spcBef>
              <a:spcAft>
                <a:spcPts val="0"/>
              </a:spcAft>
              <a:buClr>
                <a:schemeClr val="dk1"/>
              </a:buClr>
              <a:buSzPts val="900"/>
              <a:buFont typeface="IBM Plex Sans"/>
              <a:buChar char="•"/>
              <a:defRPr sz="900" i="0" u="none" strike="noStrike" cap="none">
                <a:solidFill>
                  <a:schemeClr val="dk1"/>
                </a:solidFill>
                <a:latin typeface="IBM Plex Sans"/>
                <a:ea typeface="IBM Plex Sans"/>
                <a:cs typeface="IBM Plex Sans"/>
                <a:sym typeface="IBM Plex Sans"/>
              </a:defRPr>
            </a:lvl8pPr>
            <a:lvl9pPr marL="4114800" marR="0" lvl="8" indent="-285750" algn="l" rtl="0">
              <a:lnSpc>
                <a:spcPct val="100000"/>
              </a:lnSpc>
              <a:spcBef>
                <a:spcPts val="700"/>
              </a:spcBef>
              <a:spcAft>
                <a:spcPts val="0"/>
              </a:spcAft>
              <a:buClr>
                <a:schemeClr val="dk1"/>
              </a:buClr>
              <a:buSzPts val="900"/>
              <a:buFont typeface="IBM Plex Sans"/>
              <a:buChar char="•"/>
              <a:defRPr sz="900" i="0" u="none" strike="noStrike" cap="none">
                <a:solidFill>
                  <a:schemeClr val="dk1"/>
                </a:solidFill>
                <a:latin typeface="IBM Plex Sans"/>
                <a:ea typeface="IBM Plex Sans"/>
                <a:cs typeface="IBM Plex Sans"/>
                <a:sym typeface="IBM Plex Sans"/>
              </a:defRPr>
            </a:lvl9pPr>
          </a:lstStyle>
          <a:p>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Lst>
  <p:transition spd="med">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41"/>
          <p:cNvSpPr txBox="1">
            <a:spLocks noGrp="1"/>
          </p:cNvSpPr>
          <p:nvPr>
            <p:ph type="ctrTitle"/>
          </p:nvPr>
        </p:nvSpPr>
        <p:spPr>
          <a:xfrm>
            <a:off x="5402419" y="2254594"/>
            <a:ext cx="3277200" cy="8892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fi"/>
              <a:t>“Pitkin pitäjiä” online alustan pilotti -</a:t>
            </a: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r>
              <a:rPr lang="fi"/>
              <a:t>Yhteenveto</a:t>
            </a:r>
            <a:endParaRPr/>
          </a:p>
        </p:txBody>
      </p:sp>
      <p:sp>
        <p:nvSpPr>
          <p:cNvPr id="212" name="Google Shape;212;p41"/>
          <p:cNvSpPr txBox="1">
            <a:spLocks noGrp="1"/>
          </p:cNvSpPr>
          <p:nvPr>
            <p:ph type="subTitle" idx="1"/>
          </p:nvPr>
        </p:nvSpPr>
        <p:spPr>
          <a:xfrm>
            <a:off x="5023200" y="4453800"/>
            <a:ext cx="4116000" cy="571500"/>
          </a:xfrm>
          <a:prstGeom prst="rect">
            <a:avLst/>
          </a:prstGeom>
        </p:spPr>
        <p:txBody>
          <a:bodyPr spcFirstLastPara="1" wrap="square" lIns="68575" tIns="68575" rIns="68575" bIns="68575" anchor="b" anchorCtr="0">
            <a:noAutofit/>
          </a:bodyPr>
          <a:lstStyle/>
          <a:p>
            <a:pPr marL="0" lvl="0" indent="0" algn="ctr" rtl="0">
              <a:spcBef>
                <a:spcPts val="700"/>
              </a:spcBef>
              <a:spcAft>
                <a:spcPts val="0"/>
              </a:spcAft>
              <a:buNone/>
            </a:pPr>
            <a:r>
              <a:rPr lang="fi"/>
              <a:t>Heidi Vidgren &amp; Sini-Maria Saarnio</a:t>
            </a:r>
            <a:endParaRPr/>
          </a:p>
          <a:p>
            <a:pPr marL="0" lvl="0" indent="0" algn="ctr" rtl="0">
              <a:spcBef>
                <a:spcPts val="700"/>
              </a:spcBef>
              <a:spcAft>
                <a:spcPts val="0"/>
              </a:spcAft>
              <a:buNone/>
            </a:pPr>
            <a:r>
              <a:rPr lang="fi"/>
              <a:t>Syyskuu 2019</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50"/>
          <p:cNvSpPr/>
          <p:nvPr/>
        </p:nvSpPr>
        <p:spPr>
          <a:xfrm>
            <a:off x="696750" y="512240"/>
            <a:ext cx="2343000" cy="1843800"/>
          </a:xfrm>
          <a:prstGeom prst="ellipse">
            <a:avLst/>
          </a:prstGeom>
          <a:solidFill>
            <a:srgbClr val="FF706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i">
                <a:latin typeface="IBM Plex Sans Medium"/>
                <a:ea typeface="IBM Plex Sans Medium"/>
                <a:cs typeface="IBM Plex Sans Medium"/>
                <a:sym typeface="IBM Plex Sans Medium"/>
              </a:rPr>
              <a:t>Peruspalveluiden säilyminen</a:t>
            </a:r>
            <a:endParaRPr>
              <a:latin typeface="IBM Plex Sans Medium"/>
              <a:ea typeface="IBM Plex Sans Medium"/>
              <a:cs typeface="IBM Plex Sans Medium"/>
              <a:sym typeface="IBM Plex Sans Medium"/>
            </a:endParaRPr>
          </a:p>
        </p:txBody>
      </p:sp>
      <p:sp>
        <p:nvSpPr>
          <p:cNvPr id="276" name="Google Shape;276;p50"/>
          <p:cNvSpPr/>
          <p:nvPr/>
        </p:nvSpPr>
        <p:spPr>
          <a:xfrm>
            <a:off x="696752" y="2730205"/>
            <a:ext cx="2343000" cy="1843800"/>
          </a:xfrm>
          <a:prstGeom prst="ellipse">
            <a:avLst/>
          </a:prstGeom>
          <a:solidFill>
            <a:srgbClr val="FF706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i">
                <a:latin typeface="IBM Plex Sans Medium"/>
                <a:ea typeface="IBM Plex Sans Medium"/>
                <a:cs typeface="IBM Plex Sans Medium"/>
                <a:sym typeface="IBM Plex Sans Medium"/>
              </a:rPr>
              <a:t>Liikunta- ja harrastus-</a:t>
            </a:r>
            <a:endParaRPr>
              <a:latin typeface="IBM Plex Sans Medium"/>
              <a:ea typeface="IBM Plex Sans Medium"/>
              <a:cs typeface="IBM Plex Sans Medium"/>
              <a:sym typeface="IBM Plex Sans Medium"/>
            </a:endParaRPr>
          </a:p>
          <a:p>
            <a:pPr marL="0" lvl="0" indent="0" algn="ctr" rtl="0">
              <a:spcBef>
                <a:spcPts val="0"/>
              </a:spcBef>
              <a:spcAft>
                <a:spcPts val="0"/>
              </a:spcAft>
              <a:buNone/>
            </a:pPr>
            <a:r>
              <a:rPr lang="fi">
                <a:latin typeface="IBM Plex Sans Medium"/>
                <a:ea typeface="IBM Plex Sans Medium"/>
                <a:cs typeface="IBM Plex Sans Medium"/>
                <a:sym typeface="IBM Plex Sans Medium"/>
              </a:rPr>
              <a:t>mahdollisuudet</a:t>
            </a:r>
            <a:endParaRPr>
              <a:latin typeface="IBM Plex Sans Medium"/>
              <a:ea typeface="IBM Plex Sans Medium"/>
              <a:cs typeface="IBM Plex Sans Medium"/>
              <a:sym typeface="IBM Plex Sans Medium"/>
            </a:endParaRPr>
          </a:p>
        </p:txBody>
      </p:sp>
      <p:sp>
        <p:nvSpPr>
          <p:cNvPr id="277" name="Google Shape;277;p50"/>
          <p:cNvSpPr/>
          <p:nvPr/>
        </p:nvSpPr>
        <p:spPr>
          <a:xfrm>
            <a:off x="3490403" y="512238"/>
            <a:ext cx="2343000" cy="1843800"/>
          </a:xfrm>
          <a:prstGeom prst="ellipse">
            <a:avLst/>
          </a:prstGeom>
          <a:solidFill>
            <a:srgbClr val="FF706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i">
                <a:latin typeface="IBM Plex Sans Medium"/>
                <a:ea typeface="IBM Plex Sans Medium"/>
                <a:cs typeface="IBM Plex Sans Medium"/>
                <a:sym typeface="IBM Plex Sans Medium"/>
              </a:rPr>
              <a:t>Vanhustenhoito</a:t>
            </a:r>
            <a:endParaRPr>
              <a:latin typeface="IBM Plex Sans Medium"/>
              <a:ea typeface="IBM Plex Sans Medium"/>
              <a:cs typeface="IBM Plex Sans Medium"/>
              <a:sym typeface="IBM Plex Sans Medium"/>
            </a:endParaRPr>
          </a:p>
        </p:txBody>
      </p:sp>
      <p:sp>
        <p:nvSpPr>
          <p:cNvPr id="278" name="Google Shape;278;p50"/>
          <p:cNvSpPr/>
          <p:nvPr/>
        </p:nvSpPr>
        <p:spPr>
          <a:xfrm>
            <a:off x="3490389" y="2730191"/>
            <a:ext cx="2343000" cy="1843800"/>
          </a:xfrm>
          <a:prstGeom prst="ellipse">
            <a:avLst/>
          </a:prstGeom>
          <a:solidFill>
            <a:srgbClr val="FF706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i">
                <a:latin typeface="IBM Plex Sans Medium"/>
                <a:ea typeface="IBM Plex Sans Medium"/>
                <a:cs typeface="IBM Plex Sans Medium"/>
                <a:sym typeface="IBM Plex Sans Medium"/>
              </a:rPr>
              <a:t>Etätyömahdolli-</a:t>
            </a:r>
            <a:endParaRPr>
              <a:latin typeface="IBM Plex Sans Medium"/>
              <a:ea typeface="IBM Plex Sans Medium"/>
              <a:cs typeface="IBM Plex Sans Medium"/>
              <a:sym typeface="IBM Plex Sans Medium"/>
            </a:endParaRPr>
          </a:p>
          <a:p>
            <a:pPr marL="0" lvl="0" indent="0" algn="ctr" rtl="0">
              <a:spcBef>
                <a:spcPts val="0"/>
              </a:spcBef>
              <a:spcAft>
                <a:spcPts val="0"/>
              </a:spcAft>
              <a:buNone/>
            </a:pPr>
            <a:r>
              <a:rPr lang="fi">
                <a:latin typeface="IBM Plex Sans Medium"/>
                <a:ea typeface="IBM Plex Sans Medium"/>
                <a:cs typeface="IBM Plex Sans Medium"/>
                <a:sym typeface="IBM Plex Sans Medium"/>
              </a:rPr>
              <a:t>suudet</a:t>
            </a:r>
            <a:endParaRPr>
              <a:latin typeface="IBM Plex Sans Medium"/>
              <a:ea typeface="IBM Plex Sans Medium"/>
              <a:cs typeface="IBM Plex Sans Medium"/>
              <a:sym typeface="IBM Plex Sans Medium"/>
            </a:endParaRPr>
          </a:p>
        </p:txBody>
      </p:sp>
      <p:sp>
        <p:nvSpPr>
          <p:cNvPr id="279" name="Google Shape;279;p50"/>
          <p:cNvSpPr/>
          <p:nvPr/>
        </p:nvSpPr>
        <p:spPr>
          <a:xfrm>
            <a:off x="6368926" y="2730196"/>
            <a:ext cx="2343000" cy="1843800"/>
          </a:xfrm>
          <a:prstGeom prst="ellipse">
            <a:avLst/>
          </a:prstGeom>
          <a:solidFill>
            <a:srgbClr val="FF706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i">
                <a:latin typeface="IBM Plex Sans Medium"/>
                <a:ea typeface="IBM Plex Sans Medium"/>
                <a:cs typeface="IBM Plex Sans Medium"/>
                <a:sym typeface="IBM Plex Sans Medium"/>
              </a:rPr>
              <a:t>Liikenne ja liikkuminen</a:t>
            </a:r>
            <a:endParaRPr>
              <a:latin typeface="IBM Plex Sans Medium"/>
              <a:ea typeface="IBM Plex Sans Medium"/>
              <a:cs typeface="IBM Plex Sans Medium"/>
              <a:sym typeface="IBM Plex Sans Medium"/>
            </a:endParaRPr>
          </a:p>
        </p:txBody>
      </p:sp>
      <p:sp>
        <p:nvSpPr>
          <p:cNvPr id="280" name="Google Shape;280;p50"/>
          <p:cNvSpPr/>
          <p:nvPr/>
        </p:nvSpPr>
        <p:spPr>
          <a:xfrm>
            <a:off x="6368927" y="512238"/>
            <a:ext cx="2343000" cy="1843800"/>
          </a:xfrm>
          <a:prstGeom prst="ellipse">
            <a:avLst/>
          </a:prstGeom>
          <a:solidFill>
            <a:srgbClr val="FF706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i">
                <a:latin typeface="IBM Plex Sans Medium"/>
                <a:ea typeface="IBM Plex Sans Medium"/>
                <a:cs typeface="IBM Plex Sans Medium"/>
                <a:sym typeface="IBM Plex Sans Medium"/>
              </a:rPr>
              <a:t>Päivähoito &amp; koulut (lapsiperheet)</a:t>
            </a:r>
            <a:endParaRPr>
              <a:latin typeface="IBM Plex Sans Medium"/>
              <a:ea typeface="IBM Plex Sans Medium"/>
              <a:cs typeface="IBM Plex Sans Medium"/>
              <a:sym typeface="IBM Plex Sans Medium"/>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51"/>
          <p:cNvSpPr txBox="1">
            <a:spLocks noGrp="1"/>
          </p:cNvSpPr>
          <p:nvPr>
            <p:ph type="title"/>
          </p:nvPr>
        </p:nvSpPr>
        <p:spPr>
          <a:xfrm>
            <a:off x="366000" y="652706"/>
            <a:ext cx="2101200" cy="3631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
              <a:t>Kuopion maaseutualueiden tulevaisuus &amp; tärkeimmät kehityskohteet 1/2</a:t>
            </a:r>
            <a:endParaRPr/>
          </a:p>
        </p:txBody>
      </p:sp>
      <p:sp>
        <p:nvSpPr>
          <p:cNvPr id="286" name="Google Shape;286;p51"/>
          <p:cNvSpPr txBox="1">
            <a:spLocks noGrp="1"/>
          </p:cNvSpPr>
          <p:nvPr>
            <p:ph type="body" idx="1"/>
          </p:nvPr>
        </p:nvSpPr>
        <p:spPr>
          <a:xfrm>
            <a:off x="2854025" y="547925"/>
            <a:ext cx="5918700" cy="4423800"/>
          </a:xfrm>
          <a:prstGeom prst="rect">
            <a:avLst/>
          </a:prstGeom>
        </p:spPr>
        <p:txBody>
          <a:bodyPr spcFirstLastPara="1" wrap="square" lIns="68575" tIns="68575" rIns="68575" bIns="68575" anchor="t" anchorCtr="0">
            <a:noAutofit/>
          </a:bodyPr>
          <a:lstStyle/>
          <a:p>
            <a:pPr marL="457200" lvl="0" indent="-323850" algn="l" rtl="0">
              <a:spcBef>
                <a:spcPts val="700"/>
              </a:spcBef>
              <a:spcAft>
                <a:spcPts val="0"/>
              </a:spcAft>
              <a:buSzPts val="1500"/>
              <a:buChar char="●"/>
            </a:pPr>
            <a:r>
              <a:rPr lang="fi" sz="1400">
                <a:latin typeface="IBM Plex Sans Medium"/>
                <a:ea typeface="IBM Plex Sans Medium"/>
                <a:cs typeface="IBM Plex Sans Medium"/>
                <a:sym typeface="IBM Plex Sans Medium"/>
              </a:rPr>
              <a:t>Peruspalveluiden on säilyttävä</a:t>
            </a:r>
            <a:r>
              <a:rPr lang="fi" sz="1400"/>
              <a:t> kylissä ja pienissä kunnissa edes jollakin tasolla, jotta alueet houkuttelevat uusia asukkaita ja pystyvät säilyttämään vanhat. </a:t>
            </a:r>
            <a:endParaRPr sz="1400"/>
          </a:p>
          <a:p>
            <a:pPr marL="457200" lvl="0" indent="0" algn="l" rtl="0">
              <a:spcBef>
                <a:spcPts val="700"/>
              </a:spcBef>
              <a:spcAft>
                <a:spcPts val="0"/>
              </a:spcAft>
              <a:buNone/>
            </a:pPr>
            <a:endParaRPr sz="1400"/>
          </a:p>
          <a:p>
            <a:pPr marL="457200" lvl="0" indent="-317500" algn="l" rtl="0">
              <a:spcBef>
                <a:spcPts val="0"/>
              </a:spcBef>
              <a:spcAft>
                <a:spcPts val="0"/>
              </a:spcAft>
              <a:buSzPts val="1400"/>
              <a:buChar char="●"/>
            </a:pPr>
            <a:r>
              <a:rPr lang="fi" sz="1400">
                <a:latin typeface="IBM Plex Sans Medium"/>
                <a:ea typeface="IBM Plex Sans Medium"/>
                <a:cs typeface="IBM Plex Sans Medium"/>
                <a:sym typeface="IBM Plex Sans Medium"/>
              </a:rPr>
              <a:t>Vanhustenhoitoa ei saa unohtaa</a:t>
            </a:r>
            <a:r>
              <a:rPr lang="fi" sz="1400"/>
              <a:t>. Maaseutualueilla asuu paljon ikääntyvää väestöä, joka tarvitsee monenlaista hoitoa ja apua. Digitaalisiin palveluihin siirtyminen tuo apua, mutta kohderyhmä on myös valmisteltava tähän muutokseen ja heille on pystyttävä tarjoamaan koulutusta.</a:t>
            </a:r>
            <a:endParaRPr sz="1400"/>
          </a:p>
          <a:p>
            <a:pPr marL="457200" lvl="0" indent="0" algn="l" rtl="0">
              <a:spcBef>
                <a:spcPts val="700"/>
              </a:spcBef>
              <a:spcAft>
                <a:spcPts val="0"/>
              </a:spcAft>
              <a:buNone/>
            </a:pPr>
            <a:endParaRPr sz="1400"/>
          </a:p>
          <a:p>
            <a:pPr marL="457200" lvl="0" indent="-317500" algn="l" rtl="0">
              <a:spcBef>
                <a:spcPts val="0"/>
              </a:spcBef>
              <a:spcAft>
                <a:spcPts val="0"/>
              </a:spcAft>
              <a:buSzPts val="1400"/>
              <a:buChar char="●"/>
            </a:pPr>
            <a:r>
              <a:rPr lang="fi" sz="1400">
                <a:latin typeface="IBM Plex Sans Medium"/>
                <a:ea typeface="IBM Plex Sans Medium"/>
                <a:cs typeface="IBM Plex Sans Medium"/>
                <a:sym typeface="IBM Plex Sans Medium"/>
              </a:rPr>
              <a:t>Päivähoidon ja koulujen rooli</a:t>
            </a:r>
            <a:r>
              <a:rPr lang="fi" sz="1400"/>
              <a:t> korostuu etenkin lapsiperheiden keskuudessa, ja saattaa olla avain maalle muutosta haaveilevien kriteeristössä. Koulumatkat pitäisi yrittää pitää kohtuullisina ja koulukyytijärjestelyt joustavina. </a:t>
            </a:r>
            <a:endParaRPr sz="1400"/>
          </a:p>
          <a:p>
            <a:pPr marL="457200" lvl="0" indent="0" algn="l" rtl="0">
              <a:spcBef>
                <a:spcPts val="700"/>
              </a:spcBef>
              <a:spcAft>
                <a:spcPts val="0"/>
              </a:spcAft>
              <a:buNone/>
            </a:pPr>
            <a:endParaRPr sz="1400"/>
          </a:p>
          <a:p>
            <a:pPr marL="457200" lvl="0" indent="-317500" algn="l" rtl="0">
              <a:spcBef>
                <a:spcPts val="0"/>
              </a:spcBef>
              <a:spcAft>
                <a:spcPts val="0"/>
              </a:spcAft>
              <a:buSzPts val="1400"/>
              <a:buChar char="●"/>
            </a:pPr>
            <a:r>
              <a:rPr lang="fi" sz="1400">
                <a:latin typeface="IBM Plex Sans Medium"/>
                <a:ea typeface="IBM Plex Sans Medium"/>
                <a:cs typeface="IBM Plex Sans Medium"/>
                <a:sym typeface="IBM Plex Sans Medium"/>
              </a:rPr>
              <a:t>Harrastus- ja liikuntaolosuhteet </a:t>
            </a:r>
            <a:r>
              <a:rPr lang="fi" sz="1400"/>
              <a:t>vaikuttavat kaikkien ikäluokkien elämisviihtyvyyteen. Liikuntapaikkojen luomiseen ja ylläpitoon tulisi panostaa sekä harrastusmaksujen hintoihin kiinnittää huomiota</a:t>
            </a:r>
            <a:endParaRPr sz="1400"/>
          </a:p>
        </p:txBody>
      </p:sp>
      <p:sp>
        <p:nvSpPr>
          <p:cNvPr id="287" name="Google Shape;287;p51"/>
          <p:cNvSpPr txBox="1">
            <a:spLocks noGrp="1"/>
          </p:cNvSpPr>
          <p:nvPr>
            <p:ph type="sldNum" idx="12"/>
          </p:nvPr>
        </p:nvSpPr>
        <p:spPr>
          <a:xfrm>
            <a:off x="374375" y="391625"/>
            <a:ext cx="110700" cy="38400"/>
          </a:xfrm>
          <a:prstGeom prst="rect">
            <a:avLst/>
          </a:prstGeom>
        </p:spPr>
        <p:txBody>
          <a:bodyPr spcFirstLastPara="1" wrap="square" lIns="0" tIns="0" rIns="0" bIns="0" anchor="b" anchorCtr="0">
            <a:noAutofit/>
          </a:bodyPr>
          <a:lstStyle/>
          <a:p>
            <a:pPr marL="0" lvl="0" indent="0" algn="ctr" rtl="0">
              <a:spcBef>
                <a:spcPts val="0"/>
              </a:spcBef>
              <a:spcAft>
                <a:spcPts val="0"/>
              </a:spcAft>
              <a:buClr>
                <a:srgbClr val="000000"/>
              </a:buClr>
              <a:buFont typeface="Arial"/>
              <a:buNone/>
            </a:pPr>
            <a:fld id="{00000000-1234-1234-1234-123412341234}" type="slidenum">
              <a:rPr lang="fi"/>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52"/>
          <p:cNvSpPr txBox="1">
            <a:spLocks noGrp="1"/>
          </p:cNvSpPr>
          <p:nvPr>
            <p:ph type="title"/>
          </p:nvPr>
        </p:nvSpPr>
        <p:spPr>
          <a:xfrm>
            <a:off x="366000" y="652706"/>
            <a:ext cx="2101200" cy="36318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fi"/>
              <a:t>Kuopion maaseutualueiden tulevaisuus &amp; tärkeimmät kehityskohteet 2/2</a:t>
            </a:r>
            <a:endParaRPr/>
          </a:p>
        </p:txBody>
      </p:sp>
      <p:sp>
        <p:nvSpPr>
          <p:cNvPr id="293" name="Google Shape;293;p52"/>
          <p:cNvSpPr txBox="1">
            <a:spLocks noGrp="1"/>
          </p:cNvSpPr>
          <p:nvPr>
            <p:ph type="body" idx="1"/>
          </p:nvPr>
        </p:nvSpPr>
        <p:spPr>
          <a:xfrm>
            <a:off x="2854025" y="547925"/>
            <a:ext cx="5918700" cy="4423800"/>
          </a:xfrm>
          <a:prstGeom prst="rect">
            <a:avLst/>
          </a:prstGeom>
        </p:spPr>
        <p:txBody>
          <a:bodyPr spcFirstLastPara="1" wrap="square" lIns="68575" tIns="68575" rIns="68575" bIns="68575" anchor="t" anchorCtr="0">
            <a:noAutofit/>
          </a:bodyPr>
          <a:lstStyle/>
          <a:p>
            <a:pPr marL="457200" lvl="0" indent="-317500" algn="l" rtl="0">
              <a:spcBef>
                <a:spcPts val="700"/>
              </a:spcBef>
              <a:spcAft>
                <a:spcPts val="0"/>
              </a:spcAft>
              <a:buSzPts val="1400"/>
              <a:buChar char="●"/>
            </a:pPr>
            <a:r>
              <a:rPr lang="fi" sz="1400">
                <a:latin typeface="IBM Plex Sans Medium"/>
                <a:ea typeface="IBM Plex Sans Medium"/>
                <a:cs typeface="IBM Plex Sans Medium"/>
                <a:sym typeface="IBM Plex Sans Medium"/>
              </a:rPr>
              <a:t>Etätyömahdollisuuksien</a:t>
            </a:r>
            <a:r>
              <a:rPr lang="fi" sz="1400"/>
              <a:t> kehittäminen on avainasemassa muuttuvan työn maailmassa.</a:t>
            </a:r>
            <a:endParaRPr sz="1400"/>
          </a:p>
          <a:p>
            <a:pPr marL="914400" lvl="1" indent="-317500" algn="l" rtl="0">
              <a:spcBef>
                <a:spcPts val="0"/>
              </a:spcBef>
              <a:spcAft>
                <a:spcPts val="0"/>
              </a:spcAft>
              <a:buSzPts val="1400"/>
              <a:buChar char="○"/>
            </a:pPr>
            <a:r>
              <a:rPr lang="fi" sz="1400"/>
              <a:t>Nettiyhteyksien on toimittava myös maaseudulla.</a:t>
            </a:r>
            <a:endParaRPr sz="1400"/>
          </a:p>
          <a:p>
            <a:pPr marL="914400" lvl="1" indent="-317500" algn="l" rtl="0">
              <a:spcBef>
                <a:spcPts val="0"/>
              </a:spcBef>
              <a:spcAft>
                <a:spcPts val="0"/>
              </a:spcAft>
              <a:buSzPts val="1400"/>
              <a:buChar char="○"/>
            </a:pPr>
            <a:r>
              <a:rPr lang="fi" sz="1400"/>
              <a:t>Moderni tietotyöläinen tarvitsee moderneja työskentelyvaihtoehtoa, kuten erilaisia yhteisötiloja ja mahdollisuuden työskennellä muutenkin kuin toimistoaikoina.</a:t>
            </a:r>
            <a:endParaRPr/>
          </a:p>
          <a:p>
            <a:pPr marL="914400" lvl="1" indent="-317500" algn="l" rtl="0">
              <a:spcBef>
                <a:spcPts val="0"/>
              </a:spcBef>
              <a:spcAft>
                <a:spcPts val="0"/>
              </a:spcAft>
              <a:buSzPts val="1400"/>
              <a:buChar char="○"/>
            </a:pPr>
            <a:r>
              <a:rPr lang="fi" sz="1400"/>
              <a:t>Myös Kuopion kaupungin kannattaa kiinnittää tähän huomiota potentiaalisena työnantajana.</a:t>
            </a:r>
            <a:endParaRPr sz="1400"/>
          </a:p>
          <a:p>
            <a:pPr marL="457200" lvl="0" indent="0" algn="l" rtl="0">
              <a:spcBef>
                <a:spcPts val="700"/>
              </a:spcBef>
              <a:spcAft>
                <a:spcPts val="0"/>
              </a:spcAft>
              <a:buNone/>
            </a:pPr>
            <a:endParaRPr sz="1400"/>
          </a:p>
          <a:p>
            <a:pPr marL="457200" lvl="0" indent="-317500" algn="l" rtl="0">
              <a:spcBef>
                <a:spcPts val="0"/>
              </a:spcBef>
              <a:spcAft>
                <a:spcPts val="0"/>
              </a:spcAft>
              <a:buSzPts val="1400"/>
              <a:buChar char="●"/>
            </a:pPr>
            <a:r>
              <a:rPr lang="fi" sz="1400">
                <a:latin typeface="IBM Plex Sans Medium"/>
                <a:ea typeface="IBM Plex Sans Medium"/>
                <a:cs typeface="IBM Plex Sans Medium"/>
                <a:sym typeface="IBM Plex Sans Medium"/>
              </a:rPr>
              <a:t>Liikenne ja liikkuminen</a:t>
            </a:r>
            <a:r>
              <a:rPr lang="fi" sz="1400"/>
              <a:t> ovat avainasemassa maaseutualueilla.</a:t>
            </a:r>
            <a:endParaRPr sz="1400"/>
          </a:p>
          <a:p>
            <a:pPr marL="914400" lvl="1" indent="-317500" algn="l" rtl="0">
              <a:spcBef>
                <a:spcPts val="0"/>
              </a:spcBef>
              <a:spcAft>
                <a:spcPts val="0"/>
              </a:spcAft>
              <a:buSzPts val="1400"/>
              <a:buChar char="○"/>
            </a:pPr>
            <a:r>
              <a:rPr lang="fi" sz="1400"/>
              <a:t>Jos perinteisen joukkoliikenteen vuoroja karsitaan, niin tilalle on keksittävä jotakin muuta. Maaseudulla asuu myös autottomia, jotka ovat tästä kehityksestä riippuvaisia.</a:t>
            </a:r>
            <a:endParaRPr sz="1400"/>
          </a:p>
          <a:p>
            <a:pPr marL="914400" lvl="1" indent="-317500" algn="l" rtl="0">
              <a:spcBef>
                <a:spcPts val="0"/>
              </a:spcBef>
              <a:spcAft>
                <a:spcPts val="0"/>
              </a:spcAft>
              <a:buSzPts val="1400"/>
              <a:buChar char="○"/>
            </a:pPr>
            <a:r>
              <a:rPr lang="fi" sz="1400"/>
              <a:t>Kevyen liikenteen väyliä tulisi rakentaa lisää, sillä se loisi uusia harrastusmahdollisuuksia (mm. pyöräily) ja lisäisi turvallista liikkumista.</a:t>
            </a:r>
            <a:endParaRPr sz="1400"/>
          </a:p>
          <a:p>
            <a:pPr marL="914400" lvl="1" indent="-317500" algn="l" rtl="0">
              <a:spcBef>
                <a:spcPts val="0"/>
              </a:spcBef>
              <a:spcAft>
                <a:spcPts val="0"/>
              </a:spcAft>
              <a:buSzPts val="1400"/>
              <a:buChar char="○"/>
            </a:pPr>
            <a:r>
              <a:rPr lang="fi" sz="1400"/>
              <a:t>Suuremmassa mittakaavassa tulisi myös tarkastella liikenteellisen solmukohdan (Kuopio-Riistavesi-Joensuu + Juankoski/Kaavi) kehitysmahdollisuuksia.</a:t>
            </a:r>
            <a:endParaRPr/>
          </a:p>
        </p:txBody>
      </p:sp>
      <p:sp>
        <p:nvSpPr>
          <p:cNvPr id="294" name="Google Shape;294;p52"/>
          <p:cNvSpPr txBox="1">
            <a:spLocks noGrp="1"/>
          </p:cNvSpPr>
          <p:nvPr>
            <p:ph type="sldNum" idx="12"/>
          </p:nvPr>
        </p:nvSpPr>
        <p:spPr>
          <a:xfrm>
            <a:off x="374375" y="391625"/>
            <a:ext cx="110700" cy="38400"/>
          </a:xfrm>
          <a:prstGeom prst="rect">
            <a:avLst/>
          </a:prstGeom>
        </p:spPr>
        <p:txBody>
          <a:bodyPr spcFirstLastPara="1" wrap="square" lIns="0" tIns="0" rIns="0" bIns="0" anchor="b" anchorCtr="0">
            <a:noAutofit/>
          </a:bodyPr>
          <a:lstStyle/>
          <a:p>
            <a:pPr marL="0" lvl="0" indent="0" algn="ctr" rtl="0">
              <a:spcBef>
                <a:spcPts val="0"/>
              </a:spcBef>
              <a:spcAft>
                <a:spcPts val="0"/>
              </a:spcAft>
              <a:buClr>
                <a:srgbClr val="000000"/>
              </a:buClr>
              <a:buFont typeface="Arial"/>
              <a:buNone/>
            </a:pPr>
            <a:fld id="{00000000-1234-1234-1234-123412341234}" type="slidenum">
              <a:rPr lang="fi"/>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53"/>
          <p:cNvSpPr txBox="1">
            <a:spLocks noGrp="1"/>
          </p:cNvSpPr>
          <p:nvPr>
            <p:ph type="title"/>
          </p:nvPr>
        </p:nvSpPr>
        <p:spPr>
          <a:xfrm>
            <a:off x="366000" y="652706"/>
            <a:ext cx="2101200" cy="3631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
              <a:t>Yksittäisiä muita kehitysehdotuksia&amp; huomiota 1/2</a:t>
            </a:r>
            <a:endParaRPr/>
          </a:p>
        </p:txBody>
      </p:sp>
      <p:sp>
        <p:nvSpPr>
          <p:cNvPr id="300" name="Google Shape;300;p53"/>
          <p:cNvSpPr txBox="1">
            <a:spLocks noGrp="1"/>
          </p:cNvSpPr>
          <p:nvPr>
            <p:ph type="body" idx="1"/>
          </p:nvPr>
        </p:nvSpPr>
        <p:spPr>
          <a:xfrm>
            <a:off x="2777825" y="547925"/>
            <a:ext cx="6097500" cy="4423800"/>
          </a:xfrm>
          <a:prstGeom prst="rect">
            <a:avLst/>
          </a:prstGeom>
        </p:spPr>
        <p:txBody>
          <a:bodyPr spcFirstLastPara="1" wrap="square" lIns="68575" tIns="68575" rIns="68575" bIns="68575" anchor="t" anchorCtr="0">
            <a:noAutofit/>
          </a:bodyPr>
          <a:lstStyle/>
          <a:p>
            <a:pPr marL="457200" lvl="0" indent="-304800" algn="l" rtl="0">
              <a:spcBef>
                <a:spcPts val="700"/>
              </a:spcBef>
              <a:spcAft>
                <a:spcPts val="0"/>
              </a:spcAft>
              <a:buSzPts val="1200"/>
              <a:buChar char="●"/>
            </a:pPr>
            <a:r>
              <a:rPr lang="fi" sz="1200"/>
              <a:t>Kuinka Kuopiota kehitetään yhtenä kokonaisuutena, kaikki sen alueet huomioiden? Mikä on strategia?</a:t>
            </a:r>
            <a:endParaRPr sz="1200"/>
          </a:p>
          <a:p>
            <a:pPr marL="914400" lvl="1" indent="-304800" algn="l" rtl="0">
              <a:spcBef>
                <a:spcPts val="0"/>
              </a:spcBef>
              <a:spcAft>
                <a:spcPts val="0"/>
              </a:spcAft>
              <a:buSzPts val="1200"/>
              <a:buChar char="○"/>
            </a:pPr>
            <a:r>
              <a:rPr lang="fi" sz="1200" i="1"/>
              <a:t>“Kuopion maaseutualueet ovat hyvin erilaisia ja eri alueiden liittäminen Kuopion kaupunkiin on ollut nopeaa, eikä kaupungilla liene mitään yhtenäistä strategiaa kehittää kaupunkia kokonaisuutena, </a:t>
            </a:r>
            <a:r>
              <a:rPr lang="fi" sz="1200" i="1">
                <a:latin typeface="IBM Plex Sans Medium"/>
                <a:ea typeface="IBM Plex Sans Medium"/>
                <a:cs typeface="IBM Plex Sans Medium"/>
                <a:sym typeface="IBM Plex Sans Medium"/>
              </a:rPr>
              <a:t>pohtien tarkasti eri alueiden vahvuuksia ja mahdollisuuksia nimenomaan alueiden erilaisuudesta johtuen</a:t>
            </a:r>
            <a:r>
              <a:rPr lang="fi" sz="1200" i="1"/>
              <a:t>. Jokaisen alueen kehittämistä tulee pohtia yhdessä kyläläisten kanssa, ei pelkästään kaupungin kokoussaleissa”</a:t>
            </a:r>
            <a:endParaRPr sz="1200" i="1"/>
          </a:p>
          <a:p>
            <a:pPr marL="914400" lvl="0" indent="0" algn="l" rtl="0">
              <a:spcBef>
                <a:spcPts val="700"/>
              </a:spcBef>
              <a:spcAft>
                <a:spcPts val="0"/>
              </a:spcAft>
              <a:buNone/>
            </a:pPr>
            <a:endParaRPr sz="1200" i="1"/>
          </a:p>
          <a:p>
            <a:pPr marL="457200" lvl="0" indent="-304800" algn="l" rtl="0">
              <a:spcBef>
                <a:spcPts val="0"/>
              </a:spcBef>
              <a:spcAft>
                <a:spcPts val="0"/>
              </a:spcAft>
              <a:buSzPts val="1200"/>
              <a:buChar char="●"/>
            </a:pPr>
            <a:r>
              <a:rPr lang="fi" sz="1200"/>
              <a:t>Meneillään oleva </a:t>
            </a:r>
            <a:r>
              <a:rPr lang="fi" sz="1200">
                <a:latin typeface="IBM Plex Sans Medium"/>
                <a:ea typeface="IBM Plex Sans Medium"/>
                <a:cs typeface="IBM Plex Sans Medium"/>
                <a:sym typeface="IBM Plex Sans Medium"/>
              </a:rPr>
              <a:t>“metsä- ja luontobuumi”</a:t>
            </a:r>
            <a:r>
              <a:rPr lang="fi" sz="1200"/>
              <a:t>. Luonnossa liikkumisesta, vaeltamisesta ja “eräilystä” on viime vuosien aikana tullut trendikästä myös kaupunkilaisten keskuudessa. Kuopion maaseutualueiden vahvuus on luonto - kuinka tähän mahdollisuuteen voitaisiin tarttua mm. matkailun kannalta? (Luontopolut, mökit, eräpalvelut ym.)</a:t>
            </a:r>
            <a:endParaRPr sz="1200"/>
          </a:p>
          <a:p>
            <a:pPr marL="457200" lvl="0" indent="0" algn="l" rtl="0">
              <a:spcBef>
                <a:spcPts val="700"/>
              </a:spcBef>
              <a:spcAft>
                <a:spcPts val="0"/>
              </a:spcAft>
              <a:buNone/>
            </a:pPr>
            <a:endParaRPr sz="1200"/>
          </a:p>
          <a:p>
            <a:pPr marL="457200" lvl="0" indent="-304800" algn="l" rtl="0">
              <a:spcBef>
                <a:spcPts val="700"/>
              </a:spcBef>
              <a:spcAft>
                <a:spcPts val="0"/>
              </a:spcAft>
              <a:buSzPts val="1200"/>
              <a:buChar char="●"/>
            </a:pPr>
            <a:r>
              <a:rPr lang="fi" sz="1200">
                <a:latin typeface="IBM Plex Sans Medium"/>
                <a:ea typeface="IBM Plex Sans Medium"/>
                <a:cs typeface="IBM Plex Sans Medium"/>
                <a:sym typeface="IBM Plex Sans Medium"/>
              </a:rPr>
              <a:t>Toiveena oli myös, että Pitäjäraatien toiminta, pohdinnat ja päätökset tuotaisiin avoimesti kaikkien näkyville. </a:t>
            </a:r>
            <a:endParaRPr sz="1200">
              <a:latin typeface="IBM Plex Sans Medium"/>
              <a:ea typeface="IBM Plex Sans Medium"/>
              <a:cs typeface="IBM Plex Sans Medium"/>
              <a:sym typeface="IBM Plex Sans Medium"/>
            </a:endParaRPr>
          </a:p>
          <a:p>
            <a:pPr marL="457200" lvl="0" indent="0" algn="l" rtl="0">
              <a:spcBef>
                <a:spcPts val="700"/>
              </a:spcBef>
              <a:spcAft>
                <a:spcPts val="0"/>
              </a:spcAft>
              <a:buNone/>
            </a:pPr>
            <a:endParaRPr sz="1200">
              <a:latin typeface="IBM Plex Sans Medium"/>
              <a:ea typeface="IBM Plex Sans Medium"/>
              <a:cs typeface="IBM Plex Sans Medium"/>
              <a:sym typeface="IBM Plex Sans Medium"/>
            </a:endParaRPr>
          </a:p>
          <a:p>
            <a:pPr marL="457200" lvl="0" indent="-304800" algn="l" rtl="0">
              <a:spcBef>
                <a:spcPts val="0"/>
              </a:spcBef>
              <a:spcAft>
                <a:spcPts val="0"/>
              </a:spcAft>
              <a:buSzPts val="1200"/>
              <a:buChar char="●"/>
            </a:pPr>
            <a:r>
              <a:rPr lang="fi" sz="1200" i="1"/>
              <a:t>“Kehityskohteena  </a:t>
            </a:r>
            <a:r>
              <a:rPr lang="fi" sz="1200" i="1">
                <a:latin typeface="IBM Plex Sans Medium"/>
                <a:ea typeface="IBM Plex Sans Medium"/>
                <a:cs typeface="IBM Plex Sans Medium"/>
                <a:sym typeface="IBM Plex Sans Medium"/>
              </a:rPr>
              <a:t>kiinteistöveron</a:t>
            </a:r>
            <a:r>
              <a:rPr lang="fi" sz="1200" i="1"/>
              <a:t> ohjaaminen  suoraan sen tiehoitokunnan tilille , jonka varrella kiinteistö on, ei olisi niin paljon autoremontteja huonon tiestön takia ja byrokratiaa olisi vähemmän”</a:t>
            </a:r>
            <a:endParaRPr sz="1200" i="1"/>
          </a:p>
        </p:txBody>
      </p:sp>
      <p:sp>
        <p:nvSpPr>
          <p:cNvPr id="301" name="Google Shape;301;p53"/>
          <p:cNvSpPr txBox="1">
            <a:spLocks noGrp="1"/>
          </p:cNvSpPr>
          <p:nvPr>
            <p:ph type="sldNum" idx="12"/>
          </p:nvPr>
        </p:nvSpPr>
        <p:spPr>
          <a:xfrm>
            <a:off x="374375" y="391625"/>
            <a:ext cx="110700" cy="38400"/>
          </a:xfrm>
          <a:prstGeom prst="rect">
            <a:avLst/>
          </a:prstGeom>
        </p:spPr>
        <p:txBody>
          <a:bodyPr spcFirstLastPara="1" wrap="square" lIns="0" tIns="0" rIns="0" bIns="0" anchor="b" anchorCtr="0">
            <a:noAutofit/>
          </a:bodyPr>
          <a:lstStyle/>
          <a:p>
            <a:pPr marL="0" lvl="0" indent="0" algn="ctr" rtl="0">
              <a:spcBef>
                <a:spcPts val="0"/>
              </a:spcBef>
              <a:spcAft>
                <a:spcPts val="0"/>
              </a:spcAft>
              <a:buClr>
                <a:srgbClr val="000000"/>
              </a:buClr>
              <a:buFont typeface="Arial"/>
              <a:buNone/>
            </a:pPr>
            <a:fld id="{00000000-1234-1234-1234-123412341234}" type="slidenum">
              <a:rPr lang="fi"/>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54"/>
          <p:cNvSpPr txBox="1">
            <a:spLocks noGrp="1"/>
          </p:cNvSpPr>
          <p:nvPr>
            <p:ph type="title"/>
          </p:nvPr>
        </p:nvSpPr>
        <p:spPr>
          <a:xfrm>
            <a:off x="366000" y="652706"/>
            <a:ext cx="2101200" cy="36318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fi"/>
              <a:t>Yksittäisiä muita kehitysehdotuksia&amp; huomiota 2/2</a:t>
            </a:r>
            <a:endParaRPr/>
          </a:p>
        </p:txBody>
      </p:sp>
      <p:sp>
        <p:nvSpPr>
          <p:cNvPr id="307" name="Google Shape;307;p54"/>
          <p:cNvSpPr txBox="1">
            <a:spLocks noGrp="1"/>
          </p:cNvSpPr>
          <p:nvPr>
            <p:ph type="body" idx="1"/>
          </p:nvPr>
        </p:nvSpPr>
        <p:spPr>
          <a:xfrm>
            <a:off x="2854025" y="547925"/>
            <a:ext cx="5918700" cy="4520400"/>
          </a:xfrm>
          <a:prstGeom prst="rect">
            <a:avLst/>
          </a:prstGeom>
        </p:spPr>
        <p:txBody>
          <a:bodyPr spcFirstLastPara="1" wrap="square" lIns="68575" tIns="68575" rIns="68575" bIns="68575" anchor="t" anchorCtr="0">
            <a:noAutofit/>
          </a:bodyPr>
          <a:lstStyle/>
          <a:p>
            <a:pPr marL="457200" lvl="0" indent="-317500" algn="l" rtl="0">
              <a:spcBef>
                <a:spcPts val="700"/>
              </a:spcBef>
              <a:spcAft>
                <a:spcPts val="0"/>
              </a:spcAft>
              <a:buSzPts val="1400"/>
              <a:buChar char="●"/>
            </a:pPr>
            <a:r>
              <a:rPr lang="fi" sz="1400"/>
              <a:t>Joukkoliikenne → erilaiset </a:t>
            </a:r>
            <a:r>
              <a:rPr lang="fi" sz="1400">
                <a:latin typeface="IBM Plex Sans Medium"/>
                <a:ea typeface="IBM Plex Sans Medium"/>
                <a:cs typeface="IBM Plex Sans Medium"/>
                <a:sym typeface="IBM Plex Sans Medium"/>
              </a:rPr>
              <a:t>EU-rahoitteiset hankkeet?</a:t>
            </a:r>
            <a:endParaRPr sz="1400">
              <a:latin typeface="IBM Plex Sans Medium"/>
              <a:ea typeface="IBM Plex Sans Medium"/>
              <a:cs typeface="IBM Plex Sans Medium"/>
              <a:sym typeface="IBM Plex Sans Medium"/>
            </a:endParaRPr>
          </a:p>
          <a:p>
            <a:pPr marL="914400" lvl="1" indent="-317500" algn="l" rtl="0">
              <a:spcBef>
                <a:spcPts val="0"/>
              </a:spcBef>
              <a:spcAft>
                <a:spcPts val="0"/>
              </a:spcAft>
              <a:buSzPts val="1400"/>
              <a:buFont typeface="IBM Plex Sans Medium"/>
              <a:buChar char="○"/>
            </a:pPr>
            <a:r>
              <a:rPr lang="fi" i="1">
                <a:latin typeface="IBM Plex Sans Medium"/>
                <a:ea typeface="IBM Plex Sans Medium"/>
                <a:cs typeface="IBM Plex Sans Medium"/>
                <a:sym typeface="IBM Plex Sans Medium"/>
              </a:rPr>
              <a:t>“Nuorten osalta tilanne on surkea. Siksi lapsiperheiden on vaikea edes harkita muuttoa maaseudulle.</a:t>
            </a:r>
            <a:r>
              <a:rPr lang="fi" i="1"/>
              <a:t> Jos jotakin haluttaisiin tehdä, niin jossakin päin maakuntaa voitaisiin tehdä pilottihanke joukkoliikennekokeiluun vaikkapa hakemalla EU-leader rahoitusta Kalakukko ry:lta tai vastaavilta kehittämisyhdistyksiltä. </a:t>
            </a:r>
            <a:endParaRPr i="1"/>
          </a:p>
          <a:p>
            <a:pPr marL="914400" lvl="0" indent="0" algn="l" rtl="0">
              <a:spcBef>
                <a:spcPts val="700"/>
              </a:spcBef>
              <a:spcAft>
                <a:spcPts val="0"/>
              </a:spcAft>
              <a:buNone/>
            </a:pPr>
            <a:endParaRPr i="1"/>
          </a:p>
          <a:p>
            <a:pPr marL="457200" lvl="0" indent="-317500" algn="l" rtl="0">
              <a:spcBef>
                <a:spcPts val="0"/>
              </a:spcBef>
              <a:spcAft>
                <a:spcPts val="0"/>
              </a:spcAft>
              <a:buSzPts val="1400"/>
              <a:buChar char="●"/>
            </a:pPr>
            <a:r>
              <a:rPr lang="fi" sz="1400"/>
              <a:t>Palveluiden kautta ylläpidetään maaseudun elinvoimaa</a:t>
            </a:r>
            <a:endParaRPr i="1"/>
          </a:p>
          <a:p>
            <a:pPr marL="914400" lvl="1" indent="-317500" algn="l" rtl="0">
              <a:spcBef>
                <a:spcPts val="0"/>
              </a:spcBef>
              <a:spcAft>
                <a:spcPts val="0"/>
              </a:spcAft>
              <a:buSzPts val="1400"/>
              <a:buChar char="○"/>
            </a:pPr>
            <a:r>
              <a:rPr lang="fi" i="1"/>
              <a:t>“Väki vähenee maaseudulla ja palvelut vähenevälle väkimääräälle pitäisi silti jollakin tavalla taata. Voittoa tavoittelemattomat </a:t>
            </a:r>
            <a:r>
              <a:rPr lang="fi" i="1">
                <a:latin typeface="IBM Plex Sans Medium"/>
                <a:ea typeface="IBM Plex Sans Medium"/>
                <a:cs typeface="IBM Plex Sans Medium"/>
                <a:sym typeface="IBM Plex Sans Medium"/>
              </a:rPr>
              <a:t>osuuskunnatko ratkaisu</a:t>
            </a:r>
            <a:r>
              <a:rPr lang="fi" i="1"/>
              <a:t>? </a:t>
            </a:r>
            <a:r>
              <a:rPr lang="fi" i="1">
                <a:latin typeface="IBM Plex Sans Medium"/>
                <a:ea typeface="IBM Plex Sans Medium"/>
                <a:cs typeface="IBM Plex Sans Medium"/>
                <a:sym typeface="IBM Plex Sans Medium"/>
              </a:rPr>
              <a:t>Yksi kysymys on, että kumpi on ensin: palvelujen karsiminen vai maaltamuutto?</a:t>
            </a:r>
            <a:r>
              <a:rPr lang="fi" i="1"/>
              <a:t> Ainakin julkisten palvelujen karsiminen maaseudulta on heikentänyt ja heikentää edelleen maaseudun elinvoimaa. Maaseudun elinvoiman tae ovat kuitenkin maaseudulla sijaitsevat lähipalvelut ja työpaikat niissä. Työpaikat ovatkin elinehto mille tahansa seutukunnalle. </a:t>
            </a:r>
            <a:r>
              <a:rPr lang="fi" i="1">
                <a:latin typeface="IBM Plex Sans Medium"/>
                <a:ea typeface="IBM Plex Sans Medium"/>
                <a:cs typeface="IBM Plex Sans Medium"/>
                <a:sym typeface="IBM Plex Sans Medium"/>
              </a:rPr>
              <a:t>Jos alueen taloudellinen merkitys hiipuu, hiipuu myös elinvoima.”</a:t>
            </a:r>
            <a:endParaRPr sz="1400">
              <a:latin typeface="IBM Plex Sans Medium"/>
              <a:ea typeface="IBM Plex Sans Medium"/>
              <a:cs typeface="IBM Plex Sans Medium"/>
              <a:sym typeface="IBM Plex Sans Medium"/>
            </a:endParaRPr>
          </a:p>
        </p:txBody>
      </p:sp>
      <p:sp>
        <p:nvSpPr>
          <p:cNvPr id="308" name="Google Shape;308;p54"/>
          <p:cNvSpPr txBox="1">
            <a:spLocks noGrp="1"/>
          </p:cNvSpPr>
          <p:nvPr>
            <p:ph type="sldNum" idx="12"/>
          </p:nvPr>
        </p:nvSpPr>
        <p:spPr>
          <a:xfrm>
            <a:off x="374375" y="391625"/>
            <a:ext cx="110700" cy="38400"/>
          </a:xfrm>
          <a:prstGeom prst="rect">
            <a:avLst/>
          </a:prstGeom>
        </p:spPr>
        <p:txBody>
          <a:bodyPr spcFirstLastPara="1" wrap="square" lIns="0" tIns="0" rIns="0" bIns="0" anchor="b" anchorCtr="0">
            <a:noAutofit/>
          </a:bodyPr>
          <a:lstStyle/>
          <a:p>
            <a:pPr marL="0" lvl="0" indent="0" algn="ctr" rtl="0">
              <a:spcBef>
                <a:spcPts val="0"/>
              </a:spcBef>
              <a:spcAft>
                <a:spcPts val="0"/>
              </a:spcAft>
              <a:buClr>
                <a:srgbClr val="000000"/>
              </a:buClr>
              <a:buFont typeface="Arial"/>
              <a:buNone/>
            </a:pPr>
            <a:fld id="{00000000-1234-1234-1234-123412341234}" type="slidenum">
              <a:rPr lang="fi"/>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55"/>
          <p:cNvSpPr txBox="1">
            <a:spLocks noGrp="1"/>
          </p:cNvSpPr>
          <p:nvPr>
            <p:ph type="sldNum" idx="12"/>
          </p:nvPr>
        </p:nvSpPr>
        <p:spPr>
          <a:xfrm>
            <a:off x="374445" y="248981"/>
            <a:ext cx="118500" cy="162000"/>
          </a:xfrm>
          <a:prstGeom prst="rect">
            <a:avLst/>
          </a:prstGeom>
        </p:spPr>
        <p:txBody>
          <a:bodyPr spcFirstLastPara="1" wrap="square" lIns="0" tIns="0" rIns="0" bIns="0" anchor="t" anchorCtr="0">
            <a:noAutofit/>
          </a:bodyPr>
          <a:lstStyle/>
          <a:p>
            <a:pPr marL="0" lvl="0" indent="0" algn="l" rtl="0">
              <a:spcBef>
                <a:spcPts val="0"/>
              </a:spcBef>
              <a:spcAft>
                <a:spcPts val="0"/>
              </a:spcAft>
              <a:buClr>
                <a:srgbClr val="000000"/>
              </a:buClr>
              <a:buFont typeface="Arial"/>
              <a:buNone/>
            </a:pPr>
            <a:fld id="{00000000-1234-1234-1234-123412341234}" type="slidenum">
              <a:rPr lang="fi"/>
              <a:t>15</a:t>
            </a:fld>
            <a:endParaRPr/>
          </a:p>
        </p:txBody>
      </p:sp>
      <p:sp>
        <p:nvSpPr>
          <p:cNvPr id="314" name="Google Shape;314;p55"/>
          <p:cNvSpPr txBox="1">
            <a:spLocks noGrp="1"/>
          </p:cNvSpPr>
          <p:nvPr>
            <p:ph type="ctrTitle"/>
          </p:nvPr>
        </p:nvSpPr>
        <p:spPr>
          <a:xfrm>
            <a:off x="896400" y="3019500"/>
            <a:ext cx="6464400" cy="889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fi"/>
              <a:t>Millaisia palveluja Kuopion maaseutualueet tarvitsevat?</a:t>
            </a:r>
            <a:endParaRPr/>
          </a:p>
        </p:txBody>
      </p:sp>
      <p:sp>
        <p:nvSpPr>
          <p:cNvPr id="315" name="Google Shape;315;p55"/>
          <p:cNvSpPr txBox="1">
            <a:spLocks noGrp="1"/>
          </p:cNvSpPr>
          <p:nvPr>
            <p:ph type="sldNum" idx="2"/>
          </p:nvPr>
        </p:nvSpPr>
        <p:spPr>
          <a:xfrm>
            <a:off x="374375" y="391625"/>
            <a:ext cx="110700" cy="38400"/>
          </a:xfrm>
          <a:prstGeom prst="rect">
            <a:avLst/>
          </a:prstGeom>
        </p:spPr>
        <p:txBody>
          <a:bodyPr spcFirstLastPara="1" wrap="square" lIns="0" tIns="0" rIns="0" bIns="0" anchor="b" anchorCtr="0">
            <a:noAutofit/>
          </a:bodyPr>
          <a:lstStyle/>
          <a:p>
            <a:pPr marL="0" lvl="0" indent="0" algn="ctr" rtl="0">
              <a:spcBef>
                <a:spcPts val="0"/>
              </a:spcBef>
              <a:spcAft>
                <a:spcPts val="0"/>
              </a:spcAft>
              <a:buClr>
                <a:srgbClr val="000000"/>
              </a:buClr>
              <a:buFont typeface="Arial"/>
              <a:buNone/>
            </a:pPr>
            <a:fld id="{00000000-1234-1234-1234-123412341234}" type="slidenum">
              <a:rPr lang="fi"/>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56"/>
          <p:cNvSpPr txBox="1">
            <a:spLocks noGrp="1"/>
          </p:cNvSpPr>
          <p:nvPr>
            <p:ph type="sldNum" idx="12"/>
          </p:nvPr>
        </p:nvSpPr>
        <p:spPr>
          <a:xfrm>
            <a:off x="374375" y="391625"/>
            <a:ext cx="110700" cy="38400"/>
          </a:xfrm>
          <a:prstGeom prst="rect">
            <a:avLst/>
          </a:prstGeom>
        </p:spPr>
        <p:txBody>
          <a:bodyPr spcFirstLastPara="1" wrap="square" lIns="0" tIns="0" rIns="0" bIns="0" anchor="b" anchorCtr="0">
            <a:noAutofit/>
          </a:bodyPr>
          <a:lstStyle/>
          <a:p>
            <a:pPr marL="0" lvl="0" indent="0" algn="ctr" rtl="0">
              <a:spcBef>
                <a:spcPts val="0"/>
              </a:spcBef>
              <a:spcAft>
                <a:spcPts val="0"/>
              </a:spcAft>
              <a:buClr>
                <a:srgbClr val="000000"/>
              </a:buClr>
              <a:buFont typeface="Arial"/>
              <a:buNone/>
            </a:pPr>
            <a:fld id="{00000000-1234-1234-1234-123412341234}" type="slidenum">
              <a:rPr lang="fi"/>
              <a:t>16</a:t>
            </a:fld>
            <a:endParaRPr/>
          </a:p>
        </p:txBody>
      </p:sp>
      <p:sp>
        <p:nvSpPr>
          <p:cNvPr id="321" name="Google Shape;321;p56"/>
          <p:cNvSpPr/>
          <p:nvPr/>
        </p:nvSpPr>
        <p:spPr>
          <a:xfrm>
            <a:off x="696750" y="512240"/>
            <a:ext cx="2343000" cy="1843800"/>
          </a:xfrm>
          <a:prstGeom prst="ellipse">
            <a:avLst/>
          </a:prstGeom>
          <a:solidFill>
            <a:srgbClr val="FF706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i">
                <a:latin typeface="IBM Plex Sans Medium"/>
                <a:ea typeface="IBM Plex Sans Medium"/>
                <a:cs typeface="IBM Plex Sans Medium"/>
                <a:sym typeface="IBM Plex Sans Medium"/>
              </a:rPr>
              <a:t>Kauppapalvelut</a:t>
            </a:r>
            <a:endParaRPr>
              <a:latin typeface="IBM Plex Sans Medium"/>
              <a:ea typeface="IBM Plex Sans Medium"/>
              <a:cs typeface="IBM Plex Sans Medium"/>
              <a:sym typeface="IBM Plex Sans Medium"/>
            </a:endParaRPr>
          </a:p>
          <a:p>
            <a:pPr marL="0" lvl="0" indent="0" algn="ctr" rtl="0">
              <a:spcBef>
                <a:spcPts val="0"/>
              </a:spcBef>
              <a:spcAft>
                <a:spcPts val="0"/>
              </a:spcAft>
              <a:buNone/>
            </a:pPr>
            <a:endParaRPr>
              <a:latin typeface="IBM Plex Sans Medium"/>
              <a:ea typeface="IBM Plex Sans Medium"/>
              <a:cs typeface="IBM Plex Sans Medium"/>
              <a:sym typeface="IBM Plex Sans Medium"/>
            </a:endParaRPr>
          </a:p>
        </p:txBody>
      </p:sp>
      <p:sp>
        <p:nvSpPr>
          <p:cNvPr id="322" name="Google Shape;322;p56"/>
          <p:cNvSpPr/>
          <p:nvPr/>
        </p:nvSpPr>
        <p:spPr>
          <a:xfrm>
            <a:off x="3400500" y="512240"/>
            <a:ext cx="2343000" cy="1843800"/>
          </a:xfrm>
          <a:prstGeom prst="ellipse">
            <a:avLst/>
          </a:prstGeom>
          <a:solidFill>
            <a:srgbClr val="FF706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BM Plex Sans Medium"/>
              <a:ea typeface="IBM Plex Sans Medium"/>
              <a:cs typeface="IBM Plex Sans Medium"/>
              <a:sym typeface="IBM Plex Sans Medium"/>
            </a:endParaRPr>
          </a:p>
          <a:p>
            <a:pPr marL="0" lvl="0" indent="0" algn="ctr" rtl="0">
              <a:spcBef>
                <a:spcPts val="0"/>
              </a:spcBef>
              <a:spcAft>
                <a:spcPts val="0"/>
              </a:spcAft>
              <a:buNone/>
            </a:pPr>
            <a:r>
              <a:rPr lang="fi">
                <a:latin typeface="IBM Plex Sans Medium"/>
                <a:ea typeface="IBM Plex Sans Medium"/>
                <a:cs typeface="IBM Plex Sans Medium"/>
                <a:sym typeface="IBM Plex Sans Medium"/>
              </a:rPr>
              <a:t>Terveyspalvelut</a:t>
            </a:r>
            <a:endParaRPr>
              <a:latin typeface="IBM Plex Sans Medium"/>
              <a:ea typeface="IBM Plex Sans Medium"/>
              <a:cs typeface="IBM Plex Sans Medium"/>
              <a:sym typeface="IBM Plex Sans Medium"/>
            </a:endParaRPr>
          </a:p>
          <a:p>
            <a:pPr marL="0" lvl="0" indent="0" algn="ctr" rtl="0">
              <a:spcBef>
                <a:spcPts val="0"/>
              </a:spcBef>
              <a:spcAft>
                <a:spcPts val="0"/>
              </a:spcAft>
              <a:buNone/>
            </a:pPr>
            <a:endParaRPr>
              <a:latin typeface="IBM Plex Sans Medium"/>
              <a:ea typeface="IBM Plex Sans Medium"/>
              <a:cs typeface="IBM Plex Sans Medium"/>
              <a:sym typeface="IBM Plex Sans Medium"/>
            </a:endParaRPr>
          </a:p>
          <a:p>
            <a:pPr marL="0" lvl="0" indent="0" algn="ctr" rtl="0">
              <a:spcBef>
                <a:spcPts val="0"/>
              </a:spcBef>
              <a:spcAft>
                <a:spcPts val="0"/>
              </a:spcAft>
              <a:buNone/>
            </a:pPr>
            <a:endParaRPr>
              <a:latin typeface="IBM Plex Sans Medium"/>
              <a:ea typeface="IBM Plex Sans Medium"/>
              <a:cs typeface="IBM Plex Sans Medium"/>
              <a:sym typeface="IBM Plex Sans Medium"/>
            </a:endParaRPr>
          </a:p>
        </p:txBody>
      </p:sp>
      <p:sp>
        <p:nvSpPr>
          <p:cNvPr id="323" name="Google Shape;323;p56"/>
          <p:cNvSpPr/>
          <p:nvPr/>
        </p:nvSpPr>
        <p:spPr>
          <a:xfrm>
            <a:off x="3400500" y="2796190"/>
            <a:ext cx="2343000" cy="1843800"/>
          </a:xfrm>
          <a:prstGeom prst="ellipse">
            <a:avLst/>
          </a:prstGeom>
          <a:solidFill>
            <a:srgbClr val="FF706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BM Plex Sans Medium"/>
              <a:ea typeface="IBM Plex Sans Medium"/>
              <a:cs typeface="IBM Plex Sans Medium"/>
              <a:sym typeface="IBM Plex Sans Medium"/>
            </a:endParaRPr>
          </a:p>
          <a:p>
            <a:pPr marL="0" lvl="0" indent="0" algn="ctr" rtl="0">
              <a:spcBef>
                <a:spcPts val="0"/>
              </a:spcBef>
              <a:spcAft>
                <a:spcPts val="0"/>
              </a:spcAft>
              <a:buNone/>
            </a:pPr>
            <a:r>
              <a:rPr lang="fi">
                <a:latin typeface="IBM Plex Sans Medium"/>
                <a:ea typeface="IBM Plex Sans Medium"/>
                <a:cs typeface="IBM Plex Sans Medium"/>
                <a:sym typeface="IBM Plex Sans Medium"/>
              </a:rPr>
              <a:t>Koulut ja hoitopalvelut</a:t>
            </a:r>
            <a:endParaRPr>
              <a:latin typeface="IBM Plex Sans Medium"/>
              <a:ea typeface="IBM Plex Sans Medium"/>
              <a:cs typeface="IBM Plex Sans Medium"/>
              <a:sym typeface="IBM Plex Sans Medium"/>
            </a:endParaRPr>
          </a:p>
        </p:txBody>
      </p:sp>
      <p:sp>
        <p:nvSpPr>
          <p:cNvPr id="324" name="Google Shape;324;p56"/>
          <p:cNvSpPr/>
          <p:nvPr/>
        </p:nvSpPr>
        <p:spPr>
          <a:xfrm>
            <a:off x="696750" y="2796190"/>
            <a:ext cx="2343000" cy="1843800"/>
          </a:xfrm>
          <a:prstGeom prst="ellipse">
            <a:avLst/>
          </a:prstGeom>
          <a:solidFill>
            <a:srgbClr val="FF706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BM Plex Sans Medium"/>
              <a:ea typeface="IBM Plex Sans Medium"/>
              <a:cs typeface="IBM Plex Sans Medium"/>
              <a:sym typeface="IBM Plex Sans Medium"/>
            </a:endParaRPr>
          </a:p>
          <a:p>
            <a:pPr marL="0" lvl="0" indent="0" algn="ctr" rtl="0">
              <a:spcBef>
                <a:spcPts val="0"/>
              </a:spcBef>
              <a:spcAft>
                <a:spcPts val="0"/>
              </a:spcAft>
              <a:buNone/>
            </a:pPr>
            <a:r>
              <a:rPr lang="fi">
                <a:latin typeface="IBM Plex Sans Medium"/>
                <a:ea typeface="IBM Plex Sans Medium"/>
                <a:cs typeface="IBM Plex Sans Medium"/>
                <a:sym typeface="IBM Plex Sans Medium"/>
              </a:rPr>
              <a:t>Liikuntapalvelut</a:t>
            </a:r>
            <a:endParaRPr>
              <a:latin typeface="IBM Plex Sans Medium"/>
              <a:ea typeface="IBM Plex Sans Medium"/>
              <a:cs typeface="IBM Plex Sans Medium"/>
              <a:sym typeface="IBM Plex Sans Medium"/>
            </a:endParaRPr>
          </a:p>
        </p:txBody>
      </p:sp>
      <p:sp>
        <p:nvSpPr>
          <p:cNvPr id="325" name="Google Shape;325;p56"/>
          <p:cNvSpPr/>
          <p:nvPr/>
        </p:nvSpPr>
        <p:spPr>
          <a:xfrm>
            <a:off x="6170375" y="512240"/>
            <a:ext cx="2343000" cy="1843800"/>
          </a:xfrm>
          <a:prstGeom prst="ellipse">
            <a:avLst/>
          </a:prstGeom>
          <a:solidFill>
            <a:srgbClr val="FF706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BM Plex Sans Medium"/>
              <a:ea typeface="IBM Plex Sans Medium"/>
              <a:cs typeface="IBM Plex Sans Medium"/>
              <a:sym typeface="IBM Plex Sans Medium"/>
            </a:endParaRPr>
          </a:p>
          <a:p>
            <a:pPr marL="0" lvl="0" indent="0" algn="ctr" rtl="0">
              <a:spcBef>
                <a:spcPts val="0"/>
              </a:spcBef>
              <a:spcAft>
                <a:spcPts val="0"/>
              </a:spcAft>
              <a:buNone/>
            </a:pPr>
            <a:r>
              <a:rPr lang="fi">
                <a:latin typeface="IBM Plex Sans Medium"/>
                <a:ea typeface="IBM Plex Sans Medium"/>
                <a:cs typeface="IBM Plex Sans Medium"/>
                <a:sym typeface="IBM Plex Sans Medium"/>
              </a:rPr>
              <a:t>Julkisen liikenteen palvelut &amp; tiet</a:t>
            </a:r>
            <a:endParaRPr>
              <a:latin typeface="IBM Plex Sans Medium"/>
              <a:ea typeface="IBM Plex Sans Medium"/>
              <a:cs typeface="IBM Plex Sans Medium"/>
              <a:sym typeface="IBM Plex Sans Medium"/>
            </a:endParaRPr>
          </a:p>
          <a:p>
            <a:pPr marL="0" lvl="0" indent="0" algn="ctr" rtl="0">
              <a:spcBef>
                <a:spcPts val="0"/>
              </a:spcBef>
              <a:spcAft>
                <a:spcPts val="0"/>
              </a:spcAft>
              <a:buNone/>
            </a:pPr>
            <a:endParaRPr>
              <a:latin typeface="IBM Plex Sans Medium"/>
              <a:ea typeface="IBM Plex Sans Medium"/>
              <a:cs typeface="IBM Plex Sans Medium"/>
              <a:sym typeface="IBM Plex Sans Medium"/>
            </a:endParaRPr>
          </a:p>
        </p:txBody>
      </p:sp>
      <p:sp>
        <p:nvSpPr>
          <p:cNvPr id="326" name="Google Shape;326;p56"/>
          <p:cNvSpPr/>
          <p:nvPr/>
        </p:nvSpPr>
        <p:spPr>
          <a:xfrm>
            <a:off x="6170375" y="2796190"/>
            <a:ext cx="2343000" cy="1843800"/>
          </a:xfrm>
          <a:prstGeom prst="ellipse">
            <a:avLst/>
          </a:prstGeom>
          <a:solidFill>
            <a:srgbClr val="FF706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BM Plex Sans Medium"/>
              <a:ea typeface="IBM Plex Sans Medium"/>
              <a:cs typeface="IBM Plex Sans Medium"/>
              <a:sym typeface="IBM Plex Sans Medium"/>
            </a:endParaRPr>
          </a:p>
          <a:p>
            <a:pPr marL="0" lvl="0" indent="0" algn="ctr" rtl="0">
              <a:spcBef>
                <a:spcPts val="0"/>
              </a:spcBef>
              <a:spcAft>
                <a:spcPts val="0"/>
              </a:spcAft>
              <a:buNone/>
            </a:pPr>
            <a:r>
              <a:rPr lang="fi">
                <a:latin typeface="IBM Plex Sans Medium"/>
                <a:ea typeface="IBM Plex Sans Medium"/>
                <a:cs typeface="IBM Plex Sans Medium"/>
                <a:sym typeface="IBM Plex Sans Medium"/>
              </a:rPr>
              <a:t>Pankkipalvelut</a:t>
            </a:r>
            <a:endParaRPr>
              <a:latin typeface="IBM Plex Sans Medium"/>
              <a:ea typeface="IBM Plex Sans Medium"/>
              <a:cs typeface="IBM Plex Sans Medium"/>
              <a:sym typeface="IBM Plex Sans Medium"/>
            </a:endParaRPr>
          </a:p>
        </p:txBody>
      </p:sp>
      <p:sp>
        <p:nvSpPr>
          <p:cNvPr id="327" name="Google Shape;327;p56"/>
          <p:cNvSpPr txBox="1">
            <a:spLocks noGrp="1"/>
          </p:cNvSpPr>
          <p:nvPr>
            <p:ph type="ctrTitle" idx="4294967295"/>
          </p:nvPr>
        </p:nvSpPr>
        <p:spPr>
          <a:xfrm>
            <a:off x="1232525" y="180750"/>
            <a:ext cx="6464400" cy="3315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fi"/>
              <a:t>Keskusteluissa esille nousseet teemat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57"/>
          <p:cNvSpPr txBox="1">
            <a:spLocks noGrp="1"/>
          </p:cNvSpPr>
          <p:nvPr>
            <p:ph type="title"/>
          </p:nvPr>
        </p:nvSpPr>
        <p:spPr>
          <a:xfrm>
            <a:off x="366000" y="652706"/>
            <a:ext cx="2101200" cy="3631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
              <a:t>Tarvittavat palvelut </a:t>
            </a:r>
            <a:endParaRPr/>
          </a:p>
        </p:txBody>
      </p:sp>
      <p:sp>
        <p:nvSpPr>
          <p:cNvPr id="333" name="Google Shape;333;p57"/>
          <p:cNvSpPr txBox="1">
            <a:spLocks noGrp="1"/>
          </p:cNvSpPr>
          <p:nvPr>
            <p:ph type="body" idx="1"/>
          </p:nvPr>
        </p:nvSpPr>
        <p:spPr>
          <a:xfrm>
            <a:off x="2854025" y="547925"/>
            <a:ext cx="5918700" cy="4423800"/>
          </a:xfrm>
          <a:prstGeom prst="rect">
            <a:avLst/>
          </a:prstGeom>
        </p:spPr>
        <p:txBody>
          <a:bodyPr spcFirstLastPara="1" wrap="square" lIns="68575" tIns="68575" rIns="68575" bIns="68575" anchor="t" anchorCtr="0">
            <a:noAutofit/>
          </a:bodyPr>
          <a:lstStyle/>
          <a:p>
            <a:pPr marL="0" lvl="0" indent="0" algn="l" rtl="0">
              <a:spcBef>
                <a:spcPts val="700"/>
              </a:spcBef>
              <a:spcAft>
                <a:spcPts val="0"/>
              </a:spcAft>
              <a:buNone/>
            </a:pPr>
            <a:r>
              <a:rPr lang="fi" sz="1400"/>
              <a:t>Osallistujien mielestä maaseutualueilla tarvittaviin palveluihin sisältyvät lähinnä ns. </a:t>
            </a:r>
            <a:r>
              <a:rPr lang="fi" sz="1400">
                <a:latin typeface="IBM Plex Sans Medium"/>
                <a:ea typeface="IBM Plex Sans Medium"/>
                <a:cs typeface="IBM Plex Sans Medium"/>
                <a:sym typeface="IBM Plex Sans Medium"/>
              </a:rPr>
              <a:t>peruspalveluihin</a:t>
            </a:r>
            <a:r>
              <a:rPr lang="fi" sz="1400"/>
              <a:t> kuuluvat palvelut. Näitä ovat mm.</a:t>
            </a:r>
            <a:endParaRPr sz="1400"/>
          </a:p>
          <a:p>
            <a:pPr marL="0" lvl="0" indent="0" algn="l" rtl="0">
              <a:spcBef>
                <a:spcPts val="700"/>
              </a:spcBef>
              <a:spcAft>
                <a:spcPts val="0"/>
              </a:spcAft>
              <a:buNone/>
            </a:pPr>
            <a:endParaRPr sz="1400"/>
          </a:p>
          <a:p>
            <a:pPr marL="457200" lvl="0" indent="-317500" algn="l" rtl="0">
              <a:spcBef>
                <a:spcPts val="700"/>
              </a:spcBef>
              <a:spcAft>
                <a:spcPts val="0"/>
              </a:spcAft>
              <a:buSzPts val="1400"/>
              <a:buChar char="●"/>
            </a:pPr>
            <a:r>
              <a:rPr lang="fi" sz="1400">
                <a:latin typeface="IBM Plex Sans Medium"/>
                <a:ea typeface="IBM Plex Sans Medium"/>
                <a:cs typeface="IBM Plex Sans Medium"/>
                <a:sym typeface="IBM Plex Sans Medium"/>
              </a:rPr>
              <a:t>Kauppapalvelut </a:t>
            </a:r>
            <a:r>
              <a:rPr lang="fi" sz="1400"/>
              <a:t>(päivittäistavarakauppa)</a:t>
            </a:r>
            <a:endParaRPr sz="1400"/>
          </a:p>
          <a:p>
            <a:pPr marL="457200" lvl="0" indent="-317500" algn="l" rtl="0">
              <a:spcBef>
                <a:spcPts val="0"/>
              </a:spcBef>
              <a:spcAft>
                <a:spcPts val="0"/>
              </a:spcAft>
              <a:buSzPts val="1400"/>
              <a:buChar char="●"/>
            </a:pPr>
            <a:r>
              <a:rPr lang="fi" sz="1400">
                <a:latin typeface="IBM Plex Sans Medium"/>
                <a:ea typeface="IBM Plex Sans Medium"/>
                <a:cs typeface="IBM Plex Sans Medium"/>
                <a:sym typeface="IBM Plex Sans Medium"/>
              </a:rPr>
              <a:t>Terveyspalvelut</a:t>
            </a:r>
            <a:r>
              <a:rPr lang="fi" sz="1400"/>
              <a:t> (terveysasema, lääkäri, apteekki, hammashoito)</a:t>
            </a:r>
            <a:endParaRPr sz="1400"/>
          </a:p>
          <a:p>
            <a:pPr marL="457200" lvl="0" indent="-317500" algn="l" rtl="0">
              <a:spcBef>
                <a:spcPts val="0"/>
              </a:spcBef>
              <a:spcAft>
                <a:spcPts val="0"/>
              </a:spcAft>
              <a:buSzPts val="1400"/>
              <a:buChar char="●"/>
            </a:pPr>
            <a:r>
              <a:rPr lang="fi" sz="1400">
                <a:latin typeface="IBM Plex Sans Medium"/>
                <a:ea typeface="IBM Plex Sans Medium"/>
                <a:cs typeface="IBM Plex Sans Medium"/>
                <a:sym typeface="IBM Plex Sans Medium"/>
              </a:rPr>
              <a:t>Julkisen liikenteen palvelut</a:t>
            </a:r>
            <a:r>
              <a:rPr lang="fi" sz="1400"/>
              <a:t> (erityisesti Kuopion suuntaan)</a:t>
            </a:r>
            <a:endParaRPr sz="1400"/>
          </a:p>
          <a:p>
            <a:pPr marL="457200" lvl="0" indent="-317500" algn="l" rtl="0">
              <a:spcBef>
                <a:spcPts val="0"/>
              </a:spcBef>
              <a:spcAft>
                <a:spcPts val="0"/>
              </a:spcAft>
              <a:buSzPts val="1400"/>
              <a:buChar char="●"/>
            </a:pPr>
            <a:r>
              <a:rPr lang="fi" sz="1400">
                <a:latin typeface="IBM Plex Sans Medium"/>
                <a:ea typeface="IBM Plex Sans Medium"/>
                <a:cs typeface="IBM Plex Sans Medium"/>
                <a:sym typeface="IBM Plex Sans Medium"/>
              </a:rPr>
              <a:t>Liikuntapalvelut </a:t>
            </a:r>
            <a:r>
              <a:rPr lang="fi" sz="1400"/>
              <a:t>(kansalaisopisto, urheiluseurat nuorille)</a:t>
            </a:r>
            <a:endParaRPr sz="1400"/>
          </a:p>
          <a:p>
            <a:pPr marL="457200" lvl="0" indent="-317500" algn="l" rtl="0">
              <a:spcBef>
                <a:spcPts val="0"/>
              </a:spcBef>
              <a:spcAft>
                <a:spcPts val="0"/>
              </a:spcAft>
              <a:buSzPts val="1400"/>
              <a:buChar char="●"/>
            </a:pPr>
            <a:r>
              <a:rPr lang="fi" sz="1400">
                <a:latin typeface="IBM Plex Sans Medium"/>
                <a:ea typeface="IBM Plex Sans Medium"/>
                <a:cs typeface="IBM Plex Sans Medium"/>
                <a:sym typeface="IBM Plex Sans Medium"/>
              </a:rPr>
              <a:t>Koulut</a:t>
            </a:r>
            <a:endParaRPr sz="1400">
              <a:latin typeface="IBM Plex Sans Medium"/>
              <a:ea typeface="IBM Plex Sans Medium"/>
              <a:cs typeface="IBM Plex Sans Medium"/>
              <a:sym typeface="IBM Plex Sans Medium"/>
            </a:endParaRPr>
          </a:p>
          <a:p>
            <a:pPr marL="457200" lvl="0" indent="-317500" algn="l" rtl="0">
              <a:spcBef>
                <a:spcPts val="0"/>
              </a:spcBef>
              <a:spcAft>
                <a:spcPts val="0"/>
              </a:spcAft>
              <a:buSzPts val="1400"/>
              <a:buChar char="●"/>
            </a:pPr>
            <a:r>
              <a:rPr lang="fi" sz="1400">
                <a:latin typeface="IBM Plex Sans Medium"/>
                <a:ea typeface="IBM Plex Sans Medium"/>
                <a:cs typeface="IBM Plex Sans Medium"/>
                <a:sym typeface="IBM Plex Sans Medium"/>
              </a:rPr>
              <a:t>Hoitopalvelut</a:t>
            </a:r>
            <a:r>
              <a:rPr lang="fi" sz="1400"/>
              <a:t> (vanhustenhoito, päiväkodit, )</a:t>
            </a:r>
            <a:endParaRPr sz="1400"/>
          </a:p>
          <a:p>
            <a:pPr marL="457200" lvl="0" indent="-317500" algn="l" rtl="0">
              <a:spcBef>
                <a:spcPts val="0"/>
              </a:spcBef>
              <a:spcAft>
                <a:spcPts val="0"/>
              </a:spcAft>
              <a:buSzPts val="1400"/>
              <a:buChar char="●"/>
            </a:pPr>
            <a:r>
              <a:rPr lang="fi" sz="1400">
                <a:latin typeface="IBM Plex Sans Medium"/>
                <a:ea typeface="IBM Plex Sans Medium"/>
                <a:cs typeface="IBM Plex Sans Medium"/>
                <a:sym typeface="IBM Plex Sans Medium"/>
              </a:rPr>
              <a:t>Pankkipalvelut</a:t>
            </a:r>
            <a:r>
              <a:rPr lang="fi" sz="1400"/>
              <a:t> (fyysisesti tai toimivasti etänä)</a:t>
            </a:r>
            <a:endParaRPr sz="1400"/>
          </a:p>
          <a:p>
            <a:pPr marL="914400" lvl="0" indent="0" algn="l" rtl="0">
              <a:spcBef>
                <a:spcPts val="700"/>
              </a:spcBef>
              <a:spcAft>
                <a:spcPts val="0"/>
              </a:spcAft>
              <a:buNone/>
            </a:pPr>
            <a:endParaRPr sz="1400"/>
          </a:p>
          <a:p>
            <a:pPr marL="914400" lvl="0" indent="0" algn="l" rtl="0">
              <a:spcBef>
                <a:spcPts val="700"/>
              </a:spcBef>
              <a:spcAft>
                <a:spcPts val="0"/>
              </a:spcAft>
              <a:buNone/>
            </a:pPr>
            <a:endParaRPr sz="1400">
              <a:latin typeface="IBM Plex Sans Medium"/>
              <a:ea typeface="IBM Plex Sans Medium"/>
              <a:cs typeface="IBM Plex Sans Medium"/>
              <a:sym typeface="IBM Plex Sans Medium"/>
            </a:endParaRPr>
          </a:p>
        </p:txBody>
      </p:sp>
      <p:sp>
        <p:nvSpPr>
          <p:cNvPr id="334" name="Google Shape;334;p57"/>
          <p:cNvSpPr txBox="1">
            <a:spLocks noGrp="1"/>
          </p:cNvSpPr>
          <p:nvPr>
            <p:ph type="sldNum" idx="12"/>
          </p:nvPr>
        </p:nvSpPr>
        <p:spPr>
          <a:xfrm>
            <a:off x="374375" y="391625"/>
            <a:ext cx="110700" cy="38400"/>
          </a:xfrm>
          <a:prstGeom prst="rect">
            <a:avLst/>
          </a:prstGeom>
        </p:spPr>
        <p:txBody>
          <a:bodyPr spcFirstLastPara="1" wrap="square" lIns="0" tIns="0" rIns="0" bIns="0" anchor="b" anchorCtr="0">
            <a:noAutofit/>
          </a:bodyPr>
          <a:lstStyle/>
          <a:p>
            <a:pPr marL="0" lvl="0" indent="0" algn="ctr" rtl="0">
              <a:spcBef>
                <a:spcPts val="0"/>
              </a:spcBef>
              <a:spcAft>
                <a:spcPts val="0"/>
              </a:spcAft>
              <a:buClr>
                <a:srgbClr val="000000"/>
              </a:buClr>
              <a:buFont typeface="Arial"/>
              <a:buNone/>
            </a:pPr>
            <a:fld id="{00000000-1234-1234-1234-123412341234}" type="slidenum">
              <a:rPr lang="fi"/>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58"/>
          <p:cNvSpPr txBox="1">
            <a:spLocks noGrp="1"/>
          </p:cNvSpPr>
          <p:nvPr>
            <p:ph type="title"/>
          </p:nvPr>
        </p:nvSpPr>
        <p:spPr>
          <a:xfrm>
            <a:off x="366000" y="652706"/>
            <a:ext cx="2101200" cy="3631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
              <a:t>Tarvittavat palvelut </a:t>
            </a:r>
            <a:endParaRPr/>
          </a:p>
        </p:txBody>
      </p:sp>
      <p:sp>
        <p:nvSpPr>
          <p:cNvPr id="340" name="Google Shape;340;p58"/>
          <p:cNvSpPr txBox="1">
            <a:spLocks noGrp="1"/>
          </p:cNvSpPr>
          <p:nvPr>
            <p:ph type="body" idx="1"/>
          </p:nvPr>
        </p:nvSpPr>
        <p:spPr>
          <a:xfrm>
            <a:off x="2854025" y="547925"/>
            <a:ext cx="5918700" cy="4423800"/>
          </a:xfrm>
          <a:prstGeom prst="rect">
            <a:avLst/>
          </a:prstGeom>
        </p:spPr>
        <p:txBody>
          <a:bodyPr spcFirstLastPara="1" wrap="square" lIns="68575" tIns="68575" rIns="68575" bIns="68575" anchor="t" anchorCtr="0">
            <a:noAutofit/>
          </a:bodyPr>
          <a:lstStyle/>
          <a:p>
            <a:pPr marL="0" lvl="0" indent="0" algn="l" rtl="0">
              <a:spcBef>
                <a:spcPts val="700"/>
              </a:spcBef>
              <a:spcAft>
                <a:spcPts val="0"/>
              </a:spcAft>
              <a:buNone/>
            </a:pPr>
            <a:r>
              <a:rPr lang="fi" sz="1400"/>
              <a:t>Lisäksi keskusteluissa haluttiin nostaa esille seuraavia näkökulmia liittyen maaseutualueiden palveluihin. </a:t>
            </a:r>
            <a:r>
              <a:rPr lang="fi" sz="1400" b="1" i="1"/>
              <a:t>HUOM. Nämä ovat yleisiä huomiota, eivätkä ota kantaa siihen, miten palvelut alueellisesti tällä hetkellä toteutuvat.</a:t>
            </a:r>
            <a:endParaRPr sz="1400" b="1" i="1"/>
          </a:p>
          <a:p>
            <a:pPr marL="457200" lvl="0" indent="-317500" algn="l" rtl="0">
              <a:spcBef>
                <a:spcPts val="700"/>
              </a:spcBef>
              <a:spcAft>
                <a:spcPts val="0"/>
              </a:spcAft>
              <a:buSzPts val="1400"/>
              <a:buChar char="●"/>
            </a:pPr>
            <a:r>
              <a:rPr lang="fi" sz="1400"/>
              <a:t>Toimiviin </a:t>
            </a:r>
            <a:r>
              <a:rPr lang="fi" sz="1400">
                <a:latin typeface="IBM Plex Sans Medium"/>
                <a:ea typeface="IBM Plex Sans Medium"/>
                <a:cs typeface="IBM Plex Sans Medium"/>
                <a:sym typeface="IBM Plex Sans Medium"/>
              </a:rPr>
              <a:t>internetyhteyksiin tulisi kiinnittää huomiota</a:t>
            </a:r>
            <a:r>
              <a:rPr lang="fi" sz="1400"/>
              <a:t> (etätyömahdollisuus)</a:t>
            </a:r>
            <a:endParaRPr sz="1400"/>
          </a:p>
          <a:p>
            <a:pPr marL="457200" lvl="0" indent="-317500" algn="l" rtl="0">
              <a:spcBef>
                <a:spcPts val="0"/>
              </a:spcBef>
              <a:spcAft>
                <a:spcPts val="0"/>
              </a:spcAft>
              <a:buSzPts val="1400"/>
              <a:buChar char="●"/>
            </a:pPr>
            <a:r>
              <a:rPr lang="fi" sz="1400"/>
              <a:t>N</a:t>
            </a:r>
            <a:r>
              <a:rPr lang="fi" sz="1400">
                <a:latin typeface="IBM Plex Sans Medium"/>
                <a:ea typeface="IBM Plex Sans Medium"/>
                <a:cs typeface="IBM Plex Sans Medium"/>
                <a:sym typeface="IBM Plex Sans Medium"/>
              </a:rPr>
              <a:t>uorisotiloja on oltava</a:t>
            </a:r>
            <a:r>
              <a:rPr lang="fi" sz="1400"/>
              <a:t> (estetään nuorten syrjäytymistä lisäämällä saavutettavissa olevien vapaa-ajan aktiviteettien mahdollisuuksia)</a:t>
            </a:r>
            <a:endParaRPr sz="1400"/>
          </a:p>
          <a:p>
            <a:pPr marL="457200" lvl="0" indent="-317500" algn="l" rtl="0">
              <a:spcBef>
                <a:spcPts val="0"/>
              </a:spcBef>
              <a:spcAft>
                <a:spcPts val="0"/>
              </a:spcAft>
              <a:buSzPts val="1400"/>
              <a:buChar char="●"/>
            </a:pPr>
            <a:r>
              <a:rPr lang="fi" sz="1400">
                <a:latin typeface="IBM Plex Sans Medium"/>
                <a:ea typeface="IBM Plex Sans Medium"/>
                <a:cs typeface="IBM Plex Sans Medium"/>
                <a:sym typeface="IBM Plex Sans Medium"/>
              </a:rPr>
              <a:t>Huoltoasemat saavutettavan matkan päässä</a:t>
            </a:r>
            <a:r>
              <a:rPr lang="fi" sz="1400"/>
              <a:t> (pitkät etäisyydet)</a:t>
            </a:r>
            <a:endParaRPr sz="1400"/>
          </a:p>
          <a:p>
            <a:pPr marL="457200" lvl="0" indent="-317500" algn="l" rtl="0">
              <a:spcBef>
                <a:spcPts val="0"/>
              </a:spcBef>
              <a:spcAft>
                <a:spcPts val="0"/>
              </a:spcAft>
              <a:buSzPts val="1400"/>
              <a:buChar char="●"/>
            </a:pPr>
            <a:r>
              <a:rPr lang="fi" sz="1400">
                <a:latin typeface="IBM Plex Sans Medium"/>
                <a:ea typeface="IBM Plex Sans Medium"/>
                <a:cs typeface="IBM Plex Sans Medium"/>
                <a:sym typeface="IBM Plex Sans Medium"/>
              </a:rPr>
              <a:t>Kulttuuripalvelut</a:t>
            </a:r>
            <a:r>
              <a:rPr lang="fi" sz="1400"/>
              <a:t> (mm. kirjastot, kahvilat) lisäävät elämänlaatua</a:t>
            </a:r>
            <a:endParaRPr sz="1400"/>
          </a:p>
          <a:p>
            <a:pPr marL="457200" lvl="0" indent="0" algn="l" rtl="0">
              <a:spcBef>
                <a:spcPts val="700"/>
              </a:spcBef>
              <a:spcAft>
                <a:spcPts val="0"/>
              </a:spcAft>
              <a:buNone/>
            </a:pPr>
            <a:endParaRPr sz="1400"/>
          </a:p>
          <a:p>
            <a:pPr marL="457200" lvl="0" indent="-317500" algn="l" rtl="0">
              <a:spcBef>
                <a:spcPts val="700"/>
              </a:spcBef>
              <a:spcAft>
                <a:spcPts val="0"/>
              </a:spcAft>
              <a:buSzPts val="1400"/>
              <a:buChar char="●"/>
            </a:pPr>
            <a:r>
              <a:rPr lang="fi" sz="1400"/>
              <a:t>Yksittäisinä toiveina ja huomioina puhuttiin </a:t>
            </a:r>
            <a:endParaRPr sz="1400"/>
          </a:p>
          <a:p>
            <a:pPr marL="914400" lvl="1" indent="-317500" algn="l" rtl="0">
              <a:spcBef>
                <a:spcPts val="0"/>
              </a:spcBef>
              <a:spcAft>
                <a:spcPts val="0"/>
              </a:spcAft>
              <a:buSzPts val="1400"/>
              <a:buChar char="○"/>
            </a:pPr>
            <a:r>
              <a:rPr lang="fi">
                <a:latin typeface="IBM Plex Sans Medium"/>
                <a:ea typeface="IBM Plex Sans Medium"/>
                <a:cs typeface="IBM Plex Sans Medium"/>
                <a:sym typeface="IBM Plex Sans Medium"/>
              </a:rPr>
              <a:t>Digiasioiden koulutuspalveluista </a:t>
            </a:r>
            <a:r>
              <a:rPr lang="fi"/>
              <a:t>(ikääntyvät ihmiset)</a:t>
            </a:r>
            <a:endParaRPr/>
          </a:p>
          <a:p>
            <a:pPr marL="914400" lvl="1" indent="-317500" algn="l" rtl="0">
              <a:spcBef>
                <a:spcPts val="0"/>
              </a:spcBef>
              <a:spcAft>
                <a:spcPts val="0"/>
              </a:spcAft>
              <a:buSzPts val="1400"/>
              <a:buChar char="○"/>
            </a:pPr>
            <a:r>
              <a:rPr lang="fi"/>
              <a:t>Mahdollisuudesta </a:t>
            </a:r>
            <a:r>
              <a:rPr lang="fi">
                <a:latin typeface="IBM Plex Sans Medium"/>
                <a:ea typeface="IBM Plex Sans Medium"/>
                <a:cs typeface="IBM Plex Sans Medium"/>
                <a:sym typeface="IBM Plex Sans Medium"/>
              </a:rPr>
              <a:t>“yhteispalvelupisteelle”</a:t>
            </a:r>
            <a:r>
              <a:rPr lang="fi"/>
              <a:t> (täällä voisi asioida kaupungin ja KELA:n asioissa)</a:t>
            </a:r>
            <a:endParaRPr/>
          </a:p>
          <a:p>
            <a:pPr marL="914400" lvl="1" indent="-317500" algn="l" rtl="0">
              <a:spcBef>
                <a:spcPts val="0"/>
              </a:spcBef>
              <a:spcAft>
                <a:spcPts val="0"/>
              </a:spcAft>
              <a:buSzPts val="1400"/>
              <a:buChar char="○"/>
            </a:pPr>
            <a:r>
              <a:rPr lang="fi">
                <a:latin typeface="IBM Plex Sans Medium"/>
                <a:ea typeface="IBM Plex Sans Medium"/>
                <a:cs typeface="IBM Plex Sans Medium"/>
                <a:sym typeface="IBM Plex Sans Medium"/>
              </a:rPr>
              <a:t>Matkahuollon pisteestä</a:t>
            </a:r>
            <a:endParaRPr/>
          </a:p>
          <a:p>
            <a:pPr marL="914400" lvl="1" indent="-317500" algn="l" rtl="0">
              <a:spcBef>
                <a:spcPts val="0"/>
              </a:spcBef>
              <a:spcAft>
                <a:spcPts val="0"/>
              </a:spcAft>
              <a:buSzPts val="1400"/>
              <a:buChar char="○"/>
            </a:pPr>
            <a:r>
              <a:rPr lang="fi"/>
              <a:t>“Kylän omasta paikallisesta” (esim. kahvila, baari tms. yhteisöllinen kohtaamispaikka).</a:t>
            </a:r>
            <a:endParaRPr>
              <a:latin typeface="IBM Plex Sans Medium"/>
              <a:ea typeface="IBM Plex Sans Medium"/>
              <a:cs typeface="IBM Plex Sans Medium"/>
              <a:sym typeface="IBM Plex Sans Medium"/>
            </a:endParaRPr>
          </a:p>
        </p:txBody>
      </p:sp>
      <p:sp>
        <p:nvSpPr>
          <p:cNvPr id="341" name="Google Shape;341;p58"/>
          <p:cNvSpPr txBox="1">
            <a:spLocks noGrp="1"/>
          </p:cNvSpPr>
          <p:nvPr>
            <p:ph type="sldNum" idx="12"/>
          </p:nvPr>
        </p:nvSpPr>
        <p:spPr>
          <a:xfrm>
            <a:off x="374375" y="391625"/>
            <a:ext cx="110700" cy="38400"/>
          </a:xfrm>
          <a:prstGeom prst="rect">
            <a:avLst/>
          </a:prstGeom>
        </p:spPr>
        <p:txBody>
          <a:bodyPr spcFirstLastPara="1" wrap="square" lIns="0" tIns="0" rIns="0" bIns="0" anchor="b" anchorCtr="0">
            <a:noAutofit/>
          </a:bodyPr>
          <a:lstStyle/>
          <a:p>
            <a:pPr marL="0" lvl="0" indent="0" algn="ctr" rtl="0">
              <a:spcBef>
                <a:spcPts val="0"/>
              </a:spcBef>
              <a:spcAft>
                <a:spcPts val="0"/>
              </a:spcAft>
              <a:buClr>
                <a:srgbClr val="000000"/>
              </a:buClr>
              <a:buFont typeface="Arial"/>
              <a:buNone/>
            </a:pPr>
            <a:fld id="{00000000-1234-1234-1234-123412341234}" type="slidenum">
              <a:rPr lang="fi"/>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59"/>
          <p:cNvSpPr txBox="1">
            <a:spLocks noGrp="1"/>
          </p:cNvSpPr>
          <p:nvPr>
            <p:ph type="sldNum" idx="12"/>
          </p:nvPr>
        </p:nvSpPr>
        <p:spPr>
          <a:xfrm>
            <a:off x="374445" y="248981"/>
            <a:ext cx="118500" cy="162000"/>
          </a:xfrm>
          <a:prstGeom prst="rect">
            <a:avLst/>
          </a:prstGeom>
        </p:spPr>
        <p:txBody>
          <a:bodyPr spcFirstLastPara="1" wrap="square" lIns="0" tIns="0" rIns="0" bIns="0" anchor="t" anchorCtr="0">
            <a:noAutofit/>
          </a:bodyPr>
          <a:lstStyle/>
          <a:p>
            <a:pPr marL="0" lvl="0" indent="0" algn="l" rtl="0">
              <a:spcBef>
                <a:spcPts val="0"/>
              </a:spcBef>
              <a:spcAft>
                <a:spcPts val="0"/>
              </a:spcAft>
              <a:buClr>
                <a:srgbClr val="000000"/>
              </a:buClr>
              <a:buFont typeface="Arial"/>
              <a:buNone/>
            </a:pPr>
            <a:fld id="{00000000-1234-1234-1234-123412341234}" type="slidenum">
              <a:rPr lang="fi"/>
              <a:t>19</a:t>
            </a:fld>
            <a:endParaRPr/>
          </a:p>
        </p:txBody>
      </p:sp>
      <p:sp>
        <p:nvSpPr>
          <p:cNvPr id="347" name="Google Shape;347;p59"/>
          <p:cNvSpPr txBox="1">
            <a:spLocks noGrp="1"/>
          </p:cNvSpPr>
          <p:nvPr>
            <p:ph type="ctrTitle"/>
          </p:nvPr>
        </p:nvSpPr>
        <p:spPr>
          <a:xfrm>
            <a:off x="896400" y="3019500"/>
            <a:ext cx="7399800" cy="889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fi"/>
              <a:t>Keskusteluissa esille nousseita ideoita Kuopion maaseutualueiden markkinointiin</a:t>
            </a:r>
            <a:endParaRPr/>
          </a:p>
        </p:txBody>
      </p:sp>
      <p:sp>
        <p:nvSpPr>
          <p:cNvPr id="348" name="Google Shape;348;p59"/>
          <p:cNvSpPr txBox="1">
            <a:spLocks noGrp="1"/>
          </p:cNvSpPr>
          <p:nvPr>
            <p:ph type="sldNum" idx="2"/>
          </p:nvPr>
        </p:nvSpPr>
        <p:spPr>
          <a:xfrm>
            <a:off x="374375" y="391625"/>
            <a:ext cx="110700" cy="38400"/>
          </a:xfrm>
          <a:prstGeom prst="rect">
            <a:avLst/>
          </a:prstGeom>
        </p:spPr>
        <p:txBody>
          <a:bodyPr spcFirstLastPara="1" wrap="square" lIns="0" tIns="0" rIns="0" bIns="0" anchor="b" anchorCtr="0">
            <a:noAutofit/>
          </a:bodyPr>
          <a:lstStyle/>
          <a:p>
            <a:pPr marL="0" lvl="0" indent="0" algn="ctr" rtl="0">
              <a:spcBef>
                <a:spcPts val="0"/>
              </a:spcBef>
              <a:spcAft>
                <a:spcPts val="0"/>
              </a:spcAft>
              <a:buClr>
                <a:srgbClr val="000000"/>
              </a:buClr>
              <a:buFont typeface="Arial"/>
              <a:buNone/>
            </a:pPr>
            <a:fld id="{00000000-1234-1234-1234-123412341234}" type="slidenum">
              <a:rPr lang="fi"/>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2"/>
          <p:cNvSpPr txBox="1">
            <a:spLocks noGrp="1"/>
          </p:cNvSpPr>
          <p:nvPr>
            <p:ph type="title"/>
          </p:nvPr>
        </p:nvSpPr>
        <p:spPr>
          <a:xfrm>
            <a:off x="366000" y="652706"/>
            <a:ext cx="2101200" cy="3631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1400"/>
              <a:buFont typeface="Arial"/>
              <a:buNone/>
            </a:pPr>
            <a:r>
              <a:rPr lang="fi" i="0" u="none" strike="noStrike" cap="none">
                <a:solidFill>
                  <a:srgbClr val="000000"/>
                </a:solidFill>
              </a:rPr>
              <a:t>S</a:t>
            </a:r>
            <a:r>
              <a:rPr lang="fi">
                <a:solidFill>
                  <a:srgbClr val="000000"/>
                </a:solidFill>
              </a:rPr>
              <a:t>urvey Monkey</a:t>
            </a:r>
            <a:endParaRPr>
              <a:solidFill>
                <a:srgbClr val="000000"/>
              </a:solidFill>
            </a:endParaRPr>
          </a:p>
          <a:p>
            <a:pPr marL="0" marR="0" lvl="0" indent="0" algn="l" rtl="0">
              <a:lnSpc>
                <a:spcPct val="100000"/>
              </a:lnSpc>
              <a:spcBef>
                <a:spcPts val="0"/>
              </a:spcBef>
              <a:spcAft>
                <a:spcPts val="0"/>
              </a:spcAft>
              <a:buClr>
                <a:srgbClr val="FFFFFF"/>
              </a:buClr>
              <a:buSzPts val="1400"/>
              <a:buFont typeface="Arial"/>
              <a:buNone/>
            </a:pPr>
            <a:r>
              <a:rPr lang="fi">
                <a:solidFill>
                  <a:srgbClr val="000000"/>
                </a:solidFill>
              </a:rPr>
              <a:t>ilmoittautumiset</a:t>
            </a:r>
            <a:endParaRPr>
              <a:solidFill>
                <a:srgbClr val="000000"/>
              </a:solidFill>
            </a:endParaRPr>
          </a:p>
        </p:txBody>
      </p:sp>
      <p:sp>
        <p:nvSpPr>
          <p:cNvPr id="218" name="Google Shape;218;p42"/>
          <p:cNvSpPr txBox="1">
            <a:spLocks noGrp="1"/>
          </p:cNvSpPr>
          <p:nvPr>
            <p:ph type="body" idx="1"/>
          </p:nvPr>
        </p:nvSpPr>
        <p:spPr>
          <a:xfrm>
            <a:off x="2854013" y="547913"/>
            <a:ext cx="6113100" cy="4423800"/>
          </a:xfrm>
          <a:prstGeom prst="rect">
            <a:avLst/>
          </a:prstGeom>
          <a:noFill/>
          <a:ln>
            <a:noFill/>
          </a:ln>
        </p:spPr>
        <p:txBody>
          <a:bodyPr spcFirstLastPara="1" wrap="square" lIns="91425" tIns="91425" rIns="91425" bIns="91425" anchor="t" anchorCtr="0">
            <a:noAutofit/>
          </a:bodyPr>
          <a:lstStyle/>
          <a:p>
            <a:pPr marL="457200" marR="0" lvl="0" indent="-323850" algn="l" rtl="0">
              <a:lnSpc>
                <a:spcPct val="150000"/>
              </a:lnSpc>
              <a:spcBef>
                <a:spcPts val="0"/>
              </a:spcBef>
              <a:spcAft>
                <a:spcPts val="0"/>
              </a:spcAft>
              <a:buClr>
                <a:srgbClr val="000000"/>
              </a:buClr>
              <a:buSzPts val="1500"/>
              <a:buFont typeface="IBM Plex Sans"/>
              <a:buChar char="●"/>
            </a:pPr>
            <a:r>
              <a:rPr lang="fi"/>
              <a:t>Survey Monkey ilmoittautuminen avoinna 18.6.2019–5.8.2019</a:t>
            </a:r>
            <a:endParaRPr/>
          </a:p>
          <a:p>
            <a:pPr marL="457200" marR="0" lvl="0" indent="-323850" algn="l" rtl="0">
              <a:lnSpc>
                <a:spcPct val="150000"/>
              </a:lnSpc>
              <a:spcBef>
                <a:spcPts val="0"/>
              </a:spcBef>
              <a:spcAft>
                <a:spcPts val="0"/>
              </a:spcAft>
              <a:buClr>
                <a:srgbClr val="000000"/>
              </a:buClr>
              <a:buSzPts val="1500"/>
              <a:buFont typeface="IBM Plex Sans"/>
              <a:buChar char="●"/>
            </a:pPr>
            <a:r>
              <a:rPr lang="fi"/>
              <a:t>Ilmoittautuneita kaiken kaikkiaan </a:t>
            </a:r>
            <a:r>
              <a:rPr lang="fi" b="1"/>
              <a:t>111 kpl.</a:t>
            </a:r>
            <a:endParaRPr b="1"/>
          </a:p>
          <a:p>
            <a:pPr marL="457200" marR="0" lvl="0" indent="-317500" algn="l" rtl="0">
              <a:lnSpc>
                <a:spcPct val="150000"/>
              </a:lnSpc>
              <a:spcBef>
                <a:spcPts val="0"/>
              </a:spcBef>
              <a:spcAft>
                <a:spcPts val="0"/>
              </a:spcAft>
              <a:buClr>
                <a:srgbClr val="000000"/>
              </a:buClr>
              <a:buSzPts val="1400"/>
              <a:buFont typeface="Arial"/>
              <a:buChar char="●"/>
            </a:pPr>
            <a:r>
              <a:rPr lang="fi"/>
              <a:t>Huomioitava on, että kaikki ilmoittautuneet eivät lopulta kirjautuneet yhteisöön tai olleet siellä aktiivisia (seuraava sivu)</a:t>
            </a:r>
            <a:endParaRPr/>
          </a:p>
          <a:p>
            <a:pPr marL="0" marR="0" lvl="0" indent="0" algn="l" rtl="0">
              <a:lnSpc>
                <a:spcPct val="150000"/>
              </a:lnSpc>
              <a:spcBef>
                <a:spcPts val="0"/>
              </a:spcBef>
              <a:spcAft>
                <a:spcPts val="0"/>
              </a:spcAft>
              <a:buClr>
                <a:srgbClr val="DBFF45"/>
              </a:buClr>
              <a:buSzPts val="1400"/>
              <a:buFont typeface="Arial"/>
              <a:buNone/>
            </a:pPr>
            <a:endParaRPr sz="1400" b="1" i="0" u="none" strike="noStrike" cap="none">
              <a:solidFill>
                <a:srgbClr val="000000"/>
              </a:solidFill>
              <a:latin typeface="Arial"/>
              <a:ea typeface="Arial"/>
              <a:cs typeface="Arial"/>
              <a:sym typeface="Arial"/>
            </a:endParaRPr>
          </a:p>
        </p:txBody>
      </p:sp>
      <p:graphicFrame>
        <p:nvGraphicFramePr>
          <p:cNvPr id="219" name="Google Shape;219;p42"/>
          <p:cNvGraphicFramePr/>
          <p:nvPr/>
        </p:nvGraphicFramePr>
        <p:xfrm>
          <a:off x="3271538" y="2412288"/>
          <a:ext cx="4891775" cy="1960840"/>
        </p:xfrm>
        <a:graphic>
          <a:graphicData uri="http://schemas.openxmlformats.org/drawingml/2006/table">
            <a:tbl>
              <a:tblPr>
                <a:noFill/>
                <a:tableStyleId>{A85C6583-FB69-434C-92AC-9C6E6CB452F7}</a:tableStyleId>
              </a:tblPr>
              <a:tblGrid>
                <a:gridCol w="1647075">
                  <a:extLst>
                    <a:ext uri="{9D8B030D-6E8A-4147-A177-3AD203B41FA5}">
                      <a16:colId xmlns:a16="http://schemas.microsoft.com/office/drawing/2014/main" val="20000"/>
                    </a:ext>
                  </a:extLst>
                </a:gridCol>
                <a:gridCol w="1622350">
                  <a:extLst>
                    <a:ext uri="{9D8B030D-6E8A-4147-A177-3AD203B41FA5}">
                      <a16:colId xmlns:a16="http://schemas.microsoft.com/office/drawing/2014/main" val="20001"/>
                    </a:ext>
                  </a:extLst>
                </a:gridCol>
                <a:gridCol w="1622350">
                  <a:extLst>
                    <a:ext uri="{9D8B030D-6E8A-4147-A177-3AD203B41FA5}">
                      <a16:colId xmlns:a16="http://schemas.microsoft.com/office/drawing/2014/main" val="20002"/>
                    </a:ext>
                  </a:extLst>
                </a:gridCol>
              </a:tblGrid>
              <a:tr h="924550">
                <a:tc>
                  <a:txBody>
                    <a:bodyPr/>
                    <a:lstStyle/>
                    <a:p>
                      <a:pPr marL="0" marR="0" lvl="0" indent="0" algn="l" rtl="0">
                        <a:lnSpc>
                          <a:spcPct val="100000"/>
                        </a:lnSpc>
                        <a:spcBef>
                          <a:spcPts val="0"/>
                        </a:spcBef>
                        <a:spcAft>
                          <a:spcPts val="0"/>
                        </a:spcAft>
                        <a:buClr>
                          <a:srgbClr val="000000"/>
                        </a:buClr>
                        <a:buSzPts val="1000"/>
                        <a:buFont typeface="Arial"/>
                        <a:buNone/>
                      </a:pPr>
                      <a:endParaRPr sz="1000">
                        <a:solidFill>
                          <a:srgbClr val="00009B"/>
                        </a:solidFill>
                        <a:latin typeface="IBM Plex Sans"/>
                        <a:ea typeface="IBM Plex Sans"/>
                        <a:cs typeface="IBM Plex Sans"/>
                        <a:sym typeface="IBM Plex Sans"/>
                      </a:endParaRPr>
                    </a:p>
                    <a:p>
                      <a:pPr marL="0" marR="0" lvl="0" indent="0" algn="ctr" rtl="0">
                        <a:lnSpc>
                          <a:spcPct val="100000"/>
                        </a:lnSpc>
                        <a:spcBef>
                          <a:spcPts val="0"/>
                        </a:spcBef>
                        <a:spcAft>
                          <a:spcPts val="0"/>
                        </a:spcAft>
                        <a:buClr>
                          <a:srgbClr val="000000"/>
                        </a:buClr>
                        <a:buSzPts val="1000"/>
                        <a:buFont typeface="Arial"/>
                        <a:buNone/>
                      </a:pPr>
                      <a:r>
                        <a:rPr lang="fi" sz="1000">
                          <a:solidFill>
                            <a:srgbClr val="00009B"/>
                          </a:solidFill>
                          <a:latin typeface="IBM Plex Sans"/>
                          <a:ea typeface="IBM Plex Sans"/>
                          <a:cs typeface="IBM Plex Sans"/>
                          <a:sym typeface="IBM Plex Sans"/>
                        </a:rPr>
                        <a:t>Naisia</a:t>
                      </a:r>
                      <a:endParaRPr sz="1000">
                        <a:solidFill>
                          <a:srgbClr val="00009B"/>
                        </a:solidFill>
                        <a:latin typeface="IBM Plex Sans"/>
                        <a:ea typeface="IBM Plex Sans"/>
                        <a:cs typeface="IBM Plex Sans"/>
                        <a:sym typeface="IBM Plex Sans"/>
                      </a:endParaRPr>
                    </a:p>
                    <a:p>
                      <a:pPr marL="0" marR="0" lvl="0" indent="0" algn="ctr" rtl="0">
                        <a:lnSpc>
                          <a:spcPct val="100000"/>
                        </a:lnSpc>
                        <a:spcBef>
                          <a:spcPts val="0"/>
                        </a:spcBef>
                        <a:spcAft>
                          <a:spcPts val="0"/>
                        </a:spcAft>
                        <a:buClr>
                          <a:srgbClr val="000000"/>
                        </a:buClr>
                        <a:buSzPts val="1000"/>
                        <a:buFont typeface="Arial"/>
                        <a:buNone/>
                      </a:pPr>
                      <a:r>
                        <a:rPr lang="fi" sz="1800" b="1">
                          <a:solidFill>
                            <a:srgbClr val="00009B"/>
                          </a:solidFill>
                          <a:latin typeface="IBM Plex Sans"/>
                          <a:ea typeface="IBM Plex Sans"/>
                          <a:cs typeface="IBM Plex Sans"/>
                          <a:sym typeface="IBM Plex Sans"/>
                        </a:rPr>
                        <a:t>82 kpl</a:t>
                      </a:r>
                      <a:endParaRPr sz="1800" u="none" strike="noStrike" cap="none">
                        <a:solidFill>
                          <a:srgbClr val="00009B"/>
                        </a:solidFill>
                        <a:latin typeface="IBM Plex Sans"/>
                        <a:ea typeface="IBM Plex Sans"/>
                        <a:cs typeface="IBM Plex Sans"/>
                        <a:sym typeface="IBM Plex Sans"/>
                      </a:endParaRPr>
                    </a:p>
                  </a:txBody>
                  <a:tcPr marL="91425" marR="91425" marT="91425" marB="9142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FFDDE0"/>
                    </a:solidFill>
                  </a:tcPr>
                </a:tc>
                <a:tc>
                  <a:txBody>
                    <a:bodyPr/>
                    <a:lstStyle/>
                    <a:p>
                      <a:pPr marL="0" marR="0" lvl="0" indent="0" algn="l" rtl="0">
                        <a:lnSpc>
                          <a:spcPct val="100000"/>
                        </a:lnSpc>
                        <a:spcBef>
                          <a:spcPts val="0"/>
                        </a:spcBef>
                        <a:spcAft>
                          <a:spcPts val="0"/>
                        </a:spcAft>
                        <a:buClr>
                          <a:srgbClr val="000000"/>
                        </a:buClr>
                        <a:buSzPts val="1000"/>
                        <a:buFont typeface="Arial"/>
                        <a:buNone/>
                      </a:pPr>
                      <a:endParaRPr sz="1000">
                        <a:solidFill>
                          <a:srgbClr val="00009B"/>
                        </a:solidFill>
                        <a:latin typeface="IBM Plex Sans"/>
                        <a:ea typeface="IBM Plex Sans"/>
                        <a:cs typeface="IBM Plex Sans"/>
                        <a:sym typeface="IBM Plex Sans"/>
                      </a:endParaRPr>
                    </a:p>
                    <a:p>
                      <a:pPr marL="0" marR="0" lvl="0" indent="0" algn="ctr" rtl="0">
                        <a:lnSpc>
                          <a:spcPct val="100000"/>
                        </a:lnSpc>
                        <a:spcBef>
                          <a:spcPts val="0"/>
                        </a:spcBef>
                        <a:spcAft>
                          <a:spcPts val="0"/>
                        </a:spcAft>
                        <a:buClr>
                          <a:srgbClr val="000000"/>
                        </a:buClr>
                        <a:buSzPts val="1000"/>
                        <a:buFont typeface="Arial"/>
                        <a:buNone/>
                      </a:pPr>
                      <a:r>
                        <a:rPr lang="fi" sz="1000" u="none" strike="noStrike" cap="none">
                          <a:solidFill>
                            <a:srgbClr val="00009B"/>
                          </a:solidFill>
                          <a:latin typeface="IBM Plex Sans"/>
                          <a:ea typeface="IBM Plex Sans"/>
                          <a:cs typeface="IBM Plex Sans"/>
                          <a:sym typeface="IBM Plex Sans"/>
                        </a:rPr>
                        <a:t>K</a:t>
                      </a:r>
                      <a:r>
                        <a:rPr lang="fi" sz="1000">
                          <a:solidFill>
                            <a:srgbClr val="00009B"/>
                          </a:solidFill>
                          <a:latin typeface="IBM Plex Sans"/>
                          <a:ea typeface="IBM Plex Sans"/>
                          <a:cs typeface="IBM Plex Sans"/>
                          <a:sym typeface="IBM Plex Sans"/>
                        </a:rPr>
                        <a:t>uopion maaseutualue</a:t>
                      </a:r>
                      <a:endParaRPr sz="1000">
                        <a:solidFill>
                          <a:srgbClr val="00009B"/>
                        </a:solidFill>
                        <a:latin typeface="IBM Plex Sans"/>
                        <a:ea typeface="IBM Plex Sans"/>
                        <a:cs typeface="IBM Plex Sans"/>
                        <a:sym typeface="IBM Plex Sans"/>
                      </a:endParaRPr>
                    </a:p>
                    <a:p>
                      <a:pPr marL="0" marR="0" lvl="0" indent="0" algn="ctr" rtl="0">
                        <a:lnSpc>
                          <a:spcPct val="100000"/>
                        </a:lnSpc>
                        <a:spcBef>
                          <a:spcPts val="0"/>
                        </a:spcBef>
                        <a:spcAft>
                          <a:spcPts val="0"/>
                        </a:spcAft>
                        <a:buClr>
                          <a:srgbClr val="000000"/>
                        </a:buClr>
                        <a:buSzPts val="1000"/>
                        <a:buFont typeface="Arial"/>
                        <a:buNone/>
                      </a:pPr>
                      <a:r>
                        <a:rPr lang="fi" sz="1800" b="1">
                          <a:solidFill>
                            <a:srgbClr val="00009B"/>
                          </a:solidFill>
                          <a:latin typeface="IBM Plex Sans"/>
                          <a:ea typeface="IBM Plex Sans"/>
                          <a:cs typeface="IBM Plex Sans"/>
                          <a:sym typeface="IBM Plex Sans"/>
                        </a:rPr>
                        <a:t>  72 kpl</a:t>
                      </a:r>
                      <a:endParaRPr sz="1800" b="1" u="none" strike="noStrike" cap="none">
                        <a:solidFill>
                          <a:srgbClr val="00009B"/>
                        </a:solidFill>
                        <a:latin typeface="IBM Plex Sans"/>
                        <a:ea typeface="IBM Plex Sans"/>
                        <a:cs typeface="IBM Plex Sans"/>
                        <a:sym typeface="IBM Plex Sans"/>
                      </a:endParaRPr>
                    </a:p>
                  </a:txBody>
                  <a:tcPr marL="91425" marR="91425" marT="91425" marB="9142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FFDDE0"/>
                    </a:solidFill>
                  </a:tcPr>
                </a:tc>
                <a:tc>
                  <a:txBody>
                    <a:bodyPr/>
                    <a:lstStyle/>
                    <a:p>
                      <a:pPr marL="0" lvl="0" indent="0" algn="l" rtl="0">
                        <a:spcBef>
                          <a:spcPts val="0"/>
                        </a:spcBef>
                        <a:spcAft>
                          <a:spcPts val="0"/>
                        </a:spcAft>
                        <a:buClr>
                          <a:schemeClr val="dk1"/>
                        </a:buClr>
                        <a:buSzPts val="1000"/>
                        <a:buFont typeface="Arial"/>
                        <a:buNone/>
                      </a:pPr>
                      <a:endParaRPr sz="1000">
                        <a:solidFill>
                          <a:srgbClr val="00009B"/>
                        </a:solidFill>
                        <a:latin typeface="IBM Plex Sans"/>
                        <a:ea typeface="IBM Plex Sans"/>
                        <a:cs typeface="IBM Plex Sans"/>
                        <a:sym typeface="IBM Plex Sans"/>
                      </a:endParaRPr>
                    </a:p>
                    <a:p>
                      <a:pPr marL="0" lvl="0" indent="0" algn="ctr" rtl="0">
                        <a:spcBef>
                          <a:spcPts val="0"/>
                        </a:spcBef>
                        <a:spcAft>
                          <a:spcPts val="0"/>
                        </a:spcAft>
                        <a:buClr>
                          <a:schemeClr val="dk1"/>
                        </a:buClr>
                        <a:buSzPts val="1000"/>
                        <a:buFont typeface="Arial"/>
                        <a:buNone/>
                      </a:pPr>
                      <a:r>
                        <a:rPr lang="fi" sz="1000">
                          <a:solidFill>
                            <a:srgbClr val="00009B"/>
                          </a:solidFill>
                          <a:latin typeface="IBM Plex Sans"/>
                          <a:ea typeface="IBM Plex Sans"/>
                          <a:cs typeface="IBM Plex Sans"/>
                          <a:sym typeface="IBM Plex Sans"/>
                        </a:rPr>
                        <a:t>Pitäjäraatilaiset</a:t>
                      </a:r>
                      <a:endParaRPr sz="1000">
                        <a:solidFill>
                          <a:srgbClr val="00009B"/>
                        </a:solidFill>
                        <a:latin typeface="IBM Plex Sans"/>
                        <a:ea typeface="IBM Plex Sans"/>
                        <a:cs typeface="IBM Plex Sans"/>
                        <a:sym typeface="IBM Plex Sans"/>
                      </a:endParaRPr>
                    </a:p>
                    <a:p>
                      <a:pPr marL="0" lvl="0" indent="0" algn="ctr" rtl="0">
                        <a:spcBef>
                          <a:spcPts val="0"/>
                        </a:spcBef>
                        <a:spcAft>
                          <a:spcPts val="0"/>
                        </a:spcAft>
                        <a:buClr>
                          <a:schemeClr val="dk1"/>
                        </a:buClr>
                        <a:buSzPts val="1000"/>
                        <a:buFont typeface="Arial"/>
                        <a:buNone/>
                      </a:pPr>
                      <a:r>
                        <a:rPr lang="fi" sz="1800" b="1">
                          <a:solidFill>
                            <a:srgbClr val="00009B"/>
                          </a:solidFill>
                          <a:latin typeface="IBM Plex Sans"/>
                          <a:ea typeface="IBM Plex Sans"/>
                          <a:cs typeface="IBM Plex Sans"/>
                          <a:sym typeface="IBM Plex Sans"/>
                        </a:rPr>
                        <a:t> 46 kpl</a:t>
                      </a:r>
                      <a:endParaRPr sz="1800" b="1">
                        <a:solidFill>
                          <a:srgbClr val="00009B"/>
                        </a:solidFill>
                        <a:latin typeface="IBM Plex Sans"/>
                        <a:ea typeface="IBM Plex Sans"/>
                        <a:cs typeface="IBM Plex Sans"/>
                        <a:sym typeface="IBM Plex Sans"/>
                      </a:endParaRPr>
                    </a:p>
                  </a:txBody>
                  <a:tcPr marL="91425" marR="91425" marT="91425" marB="9142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FFDDE0"/>
                    </a:solidFill>
                  </a:tcPr>
                </a:tc>
                <a:extLst>
                  <a:ext uri="{0D108BD9-81ED-4DB2-BD59-A6C34878D82A}">
                    <a16:rowId xmlns:a16="http://schemas.microsoft.com/office/drawing/2014/main" val="10000"/>
                  </a:ext>
                </a:extLst>
              </a:tr>
              <a:tr h="667375">
                <a:tc>
                  <a:txBody>
                    <a:bodyPr/>
                    <a:lstStyle/>
                    <a:p>
                      <a:pPr marL="0" lvl="0" indent="0" algn="ctr" rtl="0">
                        <a:spcBef>
                          <a:spcPts val="0"/>
                        </a:spcBef>
                        <a:spcAft>
                          <a:spcPts val="0"/>
                        </a:spcAft>
                        <a:buNone/>
                      </a:pPr>
                      <a:endParaRPr sz="1000">
                        <a:solidFill>
                          <a:srgbClr val="00009B"/>
                        </a:solidFill>
                        <a:latin typeface="IBM Plex Sans"/>
                        <a:ea typeface="IBM Plex Sans"/>
                        <a:cs typeface="IBM Plex Sans"/>
                        <a:sym typeface="IBM Plex Sans"/>
                      </a:endParaRPr>
                    </a:p>
                    <a:p>
                      <a:pPr marL="0" lvl="0" indent="0" algn="ctr" rtl="0">
                        <a:spcBef>
                          <a:spcPts val="0"/>
                        </a:spcBef>
                        <a:spcAft>
                          <a:spcPts val="0"/>
                        </a:spcAft>
                        <a:buClr>
                          <a:schemeClr val="dk1"/>
                        </a:buClr>
                        <a:buSzPts val="1000"/>
                        <a:buFont typeface="Arial"/>
                        <a:buNone/>
                      </a:pPr>
                      <a:r>
                        <a:rPr lang="fi" sz="1000">
                          <a:solidFill>
                            <a:srgbClr val="00009B"/>
                          </a:solidFill>
                          <a:latin typeface="IBM Plex Sans"/>
                          <a:ea typeface="IBM Plex Sans"/>
                          <a:cs typeface="IBM Plex Sans"/>
                          <a:sym typeface="IBM Plex Sans"/>
                        </a:rPr>
                        <a:t>Miehiä</a:t>
                      </a:r>
                      <a:endParaRPr sz="1000">
                        <a:solidFill>
                          <a:srgbClr val="00009B"/>
                        </a:solidFill>
                        <a:latin typeface="IBM Plex Sans"/>
                        <a:ea typeface="IBM Plex Sans"/>
                        <a:cs typeface="IBM Plex Sans"/>
                        <a:sym typeface="IBM Plex Sans"/>
                      </a:endParaRPr>
                    </a:p>
                    <a:p>
                      <a:pPr marL="0" lvl="0" indent="0" algn="ctr" rtl="0">
                        <a:spcBef>
                          <a:spcPts val="0"/>
                        </a:spcBef>
                        <a:spcAft>
                          <a:spcPts val="0"/>
                        </a:spcAft>
                        <a:buClr>
                          <a:schemeClr val="dk1"/>
                        </a:buClr>
                        <a:buSzPts val="1000"/>
                        <a:buFont typeface="Arial"/>
                        <a:buNone/>
                      </a:pPr>
                      <a:r>
                        <a:rPr lang="fi" sz="1800" b="1">
                          <a:solidFill>
                            <a:srgbClr val="00009B"/>
                          </a:solidFill>
                          <a:latin typeface="IBM Plex Sans"/>
                          <a:ea typeface="IBM Plex Sans"/>
                          <a:cs typeface="IBM Plex Sans"/>
                          <a:sym typeface="IBM Plex Sans"/>
                        </a:rPr>
                        <a:t> 29 kpl</a:t>
                      </a:r>
                      <a:endParaRPr sz="1000">
                        <a:solidFill>
                          <a:srgbClr val="00009B"/>
                        </a:solidFill>
                        <a:latin typeface="IBM Plex Sans"/>
                        <a:ea typeface="IBM Plex Sans"/>
                        <a:cs typeface="IBM Plex Sans"/>
                        <a:sym typeface="IBM Plex Sans"/>
                      </a:endParaRPr>
                    </a:p>
                  </a:txBody>
                  <a:tcPr marL="91425" marR="91425" marT="91425" marB="9142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FFDDE0"/>
                    </a:solidFill>
                  </a:tcPr>
                </a:tc>
                <a:tc>
                  <a:txBody>
                    <a:bodyPr/>
                    <a:lstStyle/>
                    <a:p>
                      <a:pPr marL="0" lvl="0" indent="0" algn="ctr" rtl="0">
                        <a:spcBef>
                          <a:spcPts val="0"/>
                        </a:spcBef>
                        <a:spcAft>
                          <a:spcPts val="0"/>
                        </a:spcAft>
                        <a:buNone/>
                      </a:pPr>
                      <a:endParaRPr sz="1000">
                        <a:solidFill>
                          <a:srgbClr val="00009B"/>
                        </a:solidFill>
                        <a:latin typeface="IBM Plex Sans"/>
                        <a:ea typeface="IBM Plex Sans"/>
                        <a:cs typeface="IBM Plex Sans"/>
                        <a:sym typeface="IBM Plex Sans"/>
                      </a:endParaRPr>
                    </a:p>
                    <a:p>
                      <a:pPr marL="0" lvl="0" indent="0" algn="ctr" rtl="0">
                        <a:spcBef>
                          <a:spcPts val="0"/>
                        </a:spcBef>
                        <a:spcAft>
                          <a:spcPts val="0"/>
                        </a:spcAft>
                        <a:buClr>
                          <a:schemeClr val="dk1"/>
                        </a:buClr>
                        <a:buSzPts val="1000"/>
                        <a:buFont typeface="Arial"/>
                        <a:buNone/>
                      </a:pPr>
                      <a:r>
                        <a:rPr lang="fi" sz="1000">
                          <a:solidFill>
                            <a:srgbClr val="00009B"/>
                          </a:solidFill>
                          <a:latin typeface="IBM Plex Sans"/>
                          <a:ea typeface="IBM Plex Sans"/>
                          <a:cs typeface="IBM Plex Sans"/>
                          <a:sym typeface="IBM Plex Sans"/>
                        </a:rPr>
                        <a:t>Muu asuinalue</a:t>
                      </a:r>
                      <a:endParaRPr sz="1000">
                        <a:solidFill>
                          <a:srgbClr val="00009B"/>
                        </a:solidFill>
                        <a:latin typeface="IBM Plex Sans"/>
                        <a:ea typeface="IBM Plex Sans"/>
                        <a:cs typeface="IBM Plex Sans"/>
                        <a:sym typeface="IBM Plex Sans"/>
                      </a:endParaRPr>
                    </a:p>
                    <a:p>
                      <a:pPr marL="0" lvl="0" indent="0" algn="ctr" rtl="0">
                        <a:spcBef>
                          <a:spcPts val="0"/>
                        </a:spcBef>
                        <a:spcAft>
                          <a:spcPts val="0"/>
                        </a:spcAft>
                        <a:buNone/>
                      </a:pPr>
                      <a:r>
                        <a:rPr lang="fi" sz="1800" b="1">
                          <a:solidFill>
                            <a:srgbClr val="00009B"/>
                          </a:solidFill>
                          <a:latin typeface="IBM Plex Sans"/>
                          <a:ea typeface="IBM Plex Sans"/>
                          <a:cs typeface="IBM Plex Sans"/>
                          <a:sym typeface="IBM Plex Sans"/>
                        </a:rPr>
                        <a:t> 39 kpl</a:t>
                      </a:r>
                      <a:endParaRPr sz="1800" b="1">
                        <a:solidFill>
                          <a:srgbClr val="00009B"/>
                        </a:solidFill>
                        <a:latin typeface="IBM Plex Sans"/>
                        <a:ea typeface="IBM Plex Sans"/>
                        <a:cs typeface="IBM Plex Sans"/>
                        <a:sym typeface="IBM Plex Sans"/>
                      </a:endParaRPr>
                    </a:p>
                    <a:p>
                      <a:pPr marL="0" lvl="0" indent="0" algn="ctr" rtl="0">
                        <a:spcBef>
                          <a:spcPts val="0"/>
                        </a:spcBef>
                        <a:spcAft>
                          <a:spcPts val="0"/>
                        </a:spcAft>
                        <a:buClr>
                          <a:schemeClr val="dk1"/>
                        </a:buClr>
                        <a:buSzPts val="1000"/>
                        <a:buFont typeface="Arial"/>
                        <a:buNone/>
                      </a:pPr>
                      <a:endParaRPr sz="1800" b="1">
                        <a:solidFill>
                          <a:srgbClr val="00009B"/>
                        </a:solidFill>
                        <a:latin typeface="IBM Plex Sans"/>
                        <a:ea typeface="IBM Plex Sans"/>
                        <a:cs typeface="IBM Plex Sans"/>
                        <a:sym typeface="IBM Plex Sans"/>
                      </a:endParaRPr>
                    </a:p>
                  </a:txBody>
                  <a:tcPr marL="91425" marR="91425" marT="91425" marB="9142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FFDDE0"/>
                    </a:solidFill>
                  </a:tcPr>
                </a:tc>
                <a:tc>
                  <a:txBody>
                    <a:bodyPr/>
                    <a:lstStyle/>
                    <a:p>
                      <a:pPr marL="0" lvl="0" indent="0" algn="ctr" rtl="0">
                        <a:spcBef>
                          <a:spcPts val="0"/>
                        </a:spcBef>
                        <a:spcAft>
                          <a:spcPts val="0"/>
                        </a:spcAft>
                        <a:buNone/>
                      </a:pPr>
                      <a:endParaRPr sz="1000">
                        <a:solidFill>
                          <a:srgbClr val="00009B"/>
                        </a:solidFill>
                        <a:latin typeface="IBM Plex Sans"/>
                        <a:ea typeface="IBM Plex Sans"/>
                        <a:cs typeface="IBM Plex Sans"/>
                        <a:sym typeface="IBM Plex Sans"/>
                      </a:endParaRPr>
                    </a:p>
                    <a:p>
                      <a:pPr marL="0" lvl="0" indent="0" algn="ctr" rtl="0">
                        <a:spcBef>
                          <a:spcPts val="0"/>
                        </a:spcBef>
                        <a:spcAft>
                          <a:spcPts val="0"/>
                        </a:spcAft>
                        <a:buClr>
                          <a:schemeClr val="dk1"/>
                        </a:buClr>
                        <a:buSzPts val="1000"/>
                        <a:buFont typeface="Arial"/>
                        <a:buNone/>
                      </a:pPr>
                      <a:r>
                        <a:rPr lang="fi" sz="1000">
                          <a:solidFill>
                            <a:srgbClr val="00009B"/>
                          </a:solidFill>
                          <a:latin typeface="IBM Plex Sans"/>
                          <a:ea typeface="IBM Plex Sans"/>
                          <a:cs typeface="IBM Plex Sans"/>
                          <a:sym typeface="IBM Plex Sans"/>
                        </a:rPr>
                        <a:t>Muut</a:t>
                      </a:r>
                      <a:endParaRPr sz="1000">
                        <a:solidFill>
                          <a:srgbClr val="00009B"/>
                        </a:solidFill>
                        <a:latin typeface="IBM Plex Sans"/>
                        <a:ea typeface="IBM Plex Sans"/>
                        <a:cs typeface="IBM Plex Sans"/>
                        <a:sym typeface="IBM Plex Sans"/>
                      </a:endParaRPr>
                    </a:p>
                    <a:p>
                      <a:pPr marL="0" lvl="0" indent="0" algn="ctr" rtl="0">
                        <a:spcBef>
                          <a:spcPts val="0"/>
                        </a:spcBef>
                        <a:spcAft>
                          <a:spcPts val="0"/>
                        </a:spcAft>
                        <a:buClr>
                          <a:schemeClr val="dk1"/>
                        </a:buClr>
                        <a:buSzPts val="1000"/>
                        <a:buFont typeface="Arial"/>
                        <a:buNone/>
                      </a:pPr>
                      <a:r>
                        <a:rPr lang="fi" sz="1800" b="1">
                          <a:solidFill>
                            <a:srgbClr val="00009B"/>
                          </a:solidFill>
                          <a:latin typeface="IBM Plex Sans"/>
                          <a:ea typeface="IBM Plex Sans"/>
                          <a:cs typeface="IBM Plex Sans"/>
                          <a:sym typeface="IBM Plex Sans"/>
                        </a:rPr>
                        <a:t>  65 kpl</a:t>
                      </a:r>
                      <a:endParaRPr sz="1000">
                        <a:solidFill>
                          <a:srgbClr val="00009B"/>
                        </a:solidFill>
                        <a:latin typeface="IBM Plex Sans"/>
                        <a:ea typeface="IBM Plex Sans"/>
                        <a:cs typeface="IBM Plex Sans"/>
                        <a:sym typeface="IBM Plex Sans"/>
                      </a:endParaRPr>
                    </a:p>
                  </a:txBody>
                  <a:tcPr marL="91425" marR="91425" marT="91425" marB="9142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FFDDE0"/>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60"/>
          <p:cNvSpPr txBox="1">
            <a:spLocks noGrp="1"/>
          </p:cNvSpPr>
          <p:nvPr>
            <p:ph type="sldNum" idx="12"/>
          </p:nvPr>
        </p:nvSpPr>
        <p:spPr>
          <a:xfrm>
            <a:off x="374375" y="391625"/>
            <a:ext cx="110700" cy="38400"/>
          </a:xfrm>
          <a:prstGeom prst="rect">
            <a:avLst/>
          </a:prstGeom>
        </p:spPr>
        <p:txBody>
          <a:bodyPr spcFirstLastPara="1" wrap="square" lIns="0" tIns="0" rIns="0" bIns="0" anchor="b" anchorCtr="0">
            <a:noAutofit/>
          </a:bodyPr>
          <a:lstStyle/>
          <a:p>
            <a:pPr marL="0" lvl="0" indent="0" algn="ctr" rtl="0">
              <a:spcBef>
                <a:spcPts val="0"/>
              </a:spcBef>
              <a:spcAft>
                <a:spcPts val="0"/>
              </a:spcAft>
              <a:buClr>
                <a:srgbClr val="000000"/>
              </a:buClr>
              <a:buFont typeface="Arial"/>
              <a:buNone/>
            </a:pPr>
            <a:fld id="{00000000-1234-1234-1234-123412341234}" type="slidenum">
              <a:rPr lang="fi"/>
              <a:t>20</a:t>
            </a:fld>
            <a:endParaRPr/>
          </a:p>
        </p:txBody>
      </p:sp>
      <p:sp>
        <p:nvSpPr>
          <p:cNvPr id="354" name="Google Shape;354;p60"/>
          <p:cNvSpPr/>
          <p:nvPr/>
        </p:nvSpPr>
        <p:spPr>
          <a:xfrm>
            <a:off x="709875" y="577875"/>
            <a:ext cx="2448600" cy="1930500"/>
          </a:xfrm>
          <a:prstGeom prst="ellipse">
            <a:avLst/>
          </a:prstGeom>
          <a:solidFill>
            <a:srgbClr val="FF706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i">
                <a:latin typeface="IBM Plex Sans Medium"/>
                <a:ea typeface="IBM Plex Sans Medium"/>
                <a:cs typeface="IBM Plex Sans Medium"/>
                <a:sym typeface="IBM Plex Sans Medium"/>
              </a:rPr>
              <a:t>Luonnonrauha ja -kauneus</a:t>
            </a:r>
            <a:endParaRPr>
              <a:latin typeface="IBM Plex Sans Medium"/>
              <a:ea typeface="IBM Plex Sans Medium"/>
              <a:cs typeface="IBM Plex Sans Medium"/>
              <a:sym typeface="IBM Plex Sans Medium"/>
            </a:endParaRPr>
          </a:p>
          <a:p>
            <a:pPr marL="0" lvl="0" indent="0" algn="ctr" rtl="0">
              <a:spcBef>
                <a:spcPts val="0"/>
              </a:spcBef>
              <a:spcAft>
                <a:spcPts val="0"/>
              </a:spcAft>
              <a:buNone/>
            </a:pPr>
            <a:endParaRPr>
              <a:latin typeface="IBM Plex Sans Medium"/>
              <a:ea typeface="IBM Plex Sans Medium"/>
              <a:cs typeface="IBM Plex Sans Medium"/>
              <a:sym typeface="IBM Plex Sans Medium"/>
            </a:endParaRPr>
          </a:p>
        </p:txBody>
      </p:sp>
      <p:sp>
        <p:nvSpPr>
          <p:cNvPr id="355" name="Google Shape;355;p60"/>
          <p:cNvSpPr/>
          <p:nvPr/>
        </p:nvSpPr>
        <p:spPr>
          <a:xfrm>
            <a:off x="3535618" y="577875"/>
            <a:ext cx="2448600" cy="1930500"/>
          </a:xfrm>
          <a:prstGeom prst="ellipse">
            <a:avLst/>
          </a:prstGeom>
          <a:solidFill>
            <a:srgbClr val="FF706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i">
                <a:latin typeface="IBM Plex Sans Medium"/>
                <a:ea typeface="IBM Plex Sans Medium"/>
                <a:cs typeface="IBM Plex Sans Medium"/>
                <a:sym typeface="IBM Plex Sans Medium"/>
              </a:rPr>
              <a:t>Kuopion keskustasta löytyvät palvelut (lähellä)</a:t>
            </a:r>
            <a:endParaRPr>
              <a:latin typeface="IBM Plex Sans Medium"/>
              <a:ea typeface="IBM Plex Sans Medium"/>
              <a:cs typeface="IBM Plex Sans Medium"/>
              <a:sym typeface="IBM Plex Sans Medium"/>
            </a:endParaRPr>
          </a:p>
        </p:txBody>
      </p:sp>
      <p:sp>
        <p:nvSpPr>
          <p:cNvPr id="356" name="Google Shape;356;p60"/>
          <p:cNvSpPr/>
          <p:nvPr/>
        </p:nvSpPr>
        <p:spPr>
          <a:xfrm>
            <a:off x="3535618" y="2969556"/>
            <a:ext cx="2448600" cy="1930500"/>
          </a:xfrm>
          <a:prstGeom prst="ellipse">
            <a:avLst/>
          </a:prstGeom>
          <a:solidFill>
            <a:srgbClr val="FF706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i">
                <a:latin typeface="IBM Plex Sans Medium"/>
                <a:ea typeface="IBM Plex Sans Medium"/>
                <a:cs typeface="IBM Plex Sans Medium"/>
                <a:sym typeface="IBM Plex Sans Medium"/>
              </a:rPr>
              <a:t>Kuopion eri maaseutualueiden ja kylien vahvuuksien korostaminen</a:t>
            </a:r>
            <a:endParaRPr>
              <a:latin typeface="IBM Plex Sans Medium"/>
              <a:ea typeface="IBM Plex Sans Medium"/>
              <a:cs typeface="IBM Plex Sans Medium"/>
              <a:sym typeface="IBM Plex Sans Medium"/>
            </a:endParaRPr>
          </a:p>
        </p:txBody>
      </p:sp>
      <p:sp>
        <p:nvSpPr>
          <p:cNvPr id="357" name="Google Shape;357;p60"/>
          <p:cNvSpPr/>
          <p:nvPr/>
        </p:nvSpPr>
        <p:spPr>
          <a:xfrm>
            <a:off x="709875" y="2969556"/>
            <a:ext cx="2448600" cy="1930500"/>
          </a:xfrm>
          <a:prstGeom prst="ellipse">
            <a:avLst/>
          </a:prstGeom>
          <a:solidFill>
            <a:srgbClr val="FF706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BM Plex Sans Medium"/>
              <a:ea typeface="IBM Plex Sans Medium"/>
              <a:cs typeface="IBM Plex Sans Medium"/>
              <a:sym typeface="IBM Plex Sans Medium"/>
            </a:endParaRPr>
          </a:p>
          <a:p>
            <a:pPr marL="0" lvl="0" indent="0" algn="ctr" rtl="0">
              <a:spcBef>
                <a:spcPts val="0"/>
              </a:spcBef>
              <a:spcAft>
                <a:spcPts val="0"/>
              </a:spcAft>
              <a:buNone/>
            </a:pPr>
            <a:r>
              <a:rPr lang="fi">
                <a:latin typeface="IBM Plex Sans Medium"/>
                <a:ea typeface="IBM Plex Sans Medium"/>
                <a:cs typeface="IBM Plex Sans Medium"/>
                <a:sym typeface="IBM Plex Sans Medium"/>
              </a:rPr>
              <a:t>Maaseutualueet hyvä ja turvallinen kasvupaikka lapsille </a:t>
            </a:r>
            <a:endParaRPr>
              <a:latin typeface="IBM Plex Sans Medium"/>
              <a:ea typeface="IBM Plex Sans Medium"/>
              <a:cs typeface="IBM Plex Sans Medium"/>
              <a:sym typeface="IBM Plex Sans Medium"/>
            </a:endParaRPr>
          </a:p>
        </p:txBody>
      </p:sp>
      <p:sp>
        <p:nvSpPr>
          <p:cNvPr id="358" name="Google Shape;358;p60"/>
          <p:cNvSpPr/>
          <p:nvPr/>
        </p:nvSpPr>
        <p:spPr>
          <a:xfrm>
            <a:off x="6430470" y="577875"/>
            <a:ext cx="2448600" cy="1930500"/>
          </a:xfrm>
          <a:prstGeom prst="ellipse">
            <a:avLst/>
          </a:prstGeom>
          <a:solidFill>
            <a:srgbClr val="FF706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i">
                <a:latin typeface="IBM Plex Sans Medium"/>
                <a:ea typeface="IBM Plex Sans Medium"/>
                <a:cs typeface="IBM Plex Sans Medium"/>
                <a:sym typeface="IBM Plex Sans Medium"/>
              </a:rPr>
              <a:t>Asunnon hankinta halvempaa kuin pk-seudulla</a:t>
            </a:r>
            <a:endParaRPr>
              <a:latin typeface="IBM Plex Sans Medium"/>
              <a:ea typeface="IBM Plex Sans Medium"/>
              <a:cs typeface="IBM Plex Sans Medium"/>
              <a:sym typeface="IBM Plex Sans Medium"/>
            </a:endParaRPr>
          </a:p>
        </p:txBody>
      </p:sp>
      <p:sp>
        <p:nvSpPr>
          <p:cNvPr id="359" name="Google Shape;359;p60"/>
          <p:cNvSpPr/>
          <p:nvPr/>
        </p:nvSpPr>
        <p:spPr>
          <a:xfrm>
            <a:off x="6430469" y="2969567"/>
            <a:ext cx="2547300" cy="1930500"/>
          </a:xfrm>
          <a:prstGeom prst="ellipse">
            <a:avLst/>
          </a:prstGeom>
          <a:solidFill>
            <a:srgbClr val="FF7068"/>
          </a:solidFill>
          <a:ln>
            <a:noFill/>
          </a:ln>
        </p:spPr>
        <p:txBody>
          <a:bodyPr spcFirstLastPara="1" wrap="square" lIns="91425" tIns="91425" rIns="91425" bIns="91425" anchor="ctr" anchorCtr="0">
            <a:noAutofit/>
          </a:bodyPr>
          <a:lstStyle/>
          <a:p>
            <a:pPr marL="0" lvl="0" indent="0" algn="ctr" rtl="0">
              <a:spcBef>
                <a:spcPts val="700"/>
              </a:spcBef>
              <a:spcAft>
                <a:spcPts val="0"/>
              </a:spcAft>
              <a:buClr>
                <a:schemeClr val="dk1"/>
              </a:buClr>
              <a:buSzPts val="1100"/>
              <a:buFont typeface="Arial"/>
              <a:buNone/>
            </a:pPr>
            <a:r>
              <a:rPr lang="fi">
                <a:solidFill>
                  <a:schemeClr val="dk1"/>
                </a:solidFill>
                <a:latin typeface="IBM Plex Sans"/>
                <a:ea typeface="IBM Plex Sans"/>
                <a:cs typeface="IBM Plex Sans"/>
                <a:sym typeface="IBM Plex Sans"/>
              </a:rPr>
              <a:t> </a:t>
            </a:r>
            <a:endParaRPr>
              <a:solidFill>
                <a:schemeClr val="dk1"/>
              </a:solidFill>
              <a:latin typeface="IBM Plex Sans"/>
              <a:ea typeface="IBM Plex Sans"/>
              <a:cs typeface="IBM Plex Sans"/>
              <a:sym typeface="IBM Plex Sans"/>
            </a:endParaRPr>
          </a:p>
          <a:p>
            <a:pPr marL="0" lvl="0" indent="0" algn="ctr" rtl="0">
              <a:spcBef>
                <a:spcPts val="700"/>
              </a:spcBef>
              <a:spcAft>
                <a:spcPts val="0"/>
              </a:spcAft>
              <a:buClr>
                <a:schemeClr val="dk1"/>
              </a:buClr>
              <a:buSzPts val="1100"/>
              <a:buFont typeface="Arial"/>
              <a:buNone/>
            </a:pPr>
            <a:r>
              <a:rPr lang="fi">
                <a:solidFill>
                  <a:schemeClr val="dk1"/>
                </a:solidFill>
                <a:latin typeface="IBM Plex Sans Medium"/>
                <a:ea typeface="IBM Plex Sans Medium"/>
                <a:cs typeface="IBM Plex Sans Medium"/>
                <a:sym typeface="IBM Plex Sans Medium"/>
              </a:rPr>
              <a:t>Liikennemahdolli-</a:t>
            </a:r>
            <a:endParaRPr>
              <a:solidFill>
                <a:schemeClr val="dk1"/>
              </a:solidFill>
              <a:latin typeface="IBM Plex Sans Medium"/>
              <a:ea typeface="IBM Plex Sans Medium"/>
              <a:cs typeface="IBM Plex Sans Medium"/>
              <a:sym typeface="IBM Plex Sans Medium"/>
            </a:endParaRPr>
          </a:p>
          <a:p>
            <a:pPr marL="0" lvl="0" indent="0" algn="ctr" rtl="0">
              <a:spcBef>
                <a:spcPts val="0"/>
              </a:spcBef>
              <a:spcAft>
                <a:spcPts val="0"/>
              </a:spcAft>
              <a:buClr>
                <a:schemeClr val="dk1"/>
              </a:buClr>
              <a:buSzPts val="1100"/>
              <a:buFont typeface="Arial"/>
              <a:buNone/>
            </a:pPr>
            <a:r>
              <a:rPr lang="fi">
                <a:solidFill>
                  <a:schemeClr val="dk1"/>
                </a:solidFill>
                <a:latin typeface="IBM Plex Sans Medium"/>
                <a:ea typeface="IBM Plex Sans Medium"/>
                <a:cs typeface="IBM Plex Sans Medium"/>
                <a:sym typeface="IBM Plex Sans Medium"/>
              </a:rPr>
              <a:t>suudet ja -hankkeet</a:t>
            </a:r>
            <a:r>
              <a:rPr lang="fi">
                <a:solidFill>
                  <a:schemeClr val="dk1"/>
                </a:solidFill>
                <a:latin typeface="IBM Plex Sans"/>
                <a:ea typeface="IBM Plex Sans"/>
                <a:cs typeface="IBM Plex Sans"/>
                <a:sym typeface="IBM Plex Sans"/>
              </a:rPr>
              <a:t> ovat tärkeä asia maaseutualueilla (niiden kehityksestä tulisi kertoa)</a:t>
            </a:r>
            <a:endParaRPr>
              <a:solidFill>
                <a:schemeClr val="dk1"/>
              </a:solidFill>
              <a:latin typeface="IBM Plex Sans"/>
              <a:ea typeface="IBM Plex Sans"/>
              <a:cs typeface="IBM Plex Sans"/>
              <a:sym typeface="IBM Plex Sans"/>
            </a:endParaRPr>
          </a:p>
          <a:p>
            <a:pPr marL="0" lvl="0" indent="0" algn="ctr" rtl="0">
              <a:spcBef>
                <a:spcPts val="0"/>
              </a:spcBef>
              <a:spcAft>
                <a:spcPts val="0"/>
              </a:spcAft>
              <a:buNone/>
            </a:pPr>
            <a:endParaRPr>
              <a:latin typeface="IBM Plex Sans Medium"/>
              <a:ea typeface="IBM Plex Sans Medium"/>
              <a:cs typeface="IBM Plex Sans Medium"/>
              <a:sym typeface="IBM Plex Sans Medium"/>
            </a:endParaRPr>
          </a:p>
          <a:p>
            <a:pPr marL="0" lvl="0" indent="0" algn="ctr" rtl="0">
              <a:spcBef>
                <a:spcPts val="0"/>
              </a:spcBef>
              <a:spcAft>
                <a:spcPts val="0"/>
              </a:spcAft>
              <a:buNone/>
            </a:pPr>
            <a:endParaRPr>
              <a:latin typeface="IBM Plex Sans Medium"/>
              <a:ea typeface="IBM Plex Sans Medium"/>
              <a:cs typeface="IBM Plex Sans Medium"/>
              <a:sym typeface="IBM Plex Sans Medium"/>
            </a:endParaRPr>
          </a:p>
        </p:txBody>
      </p:sp>
      <p:sp>
        <p:nvSpPr>
          <p:cNvPr id="360" name="Google Shape;360;p60"/>
          <p:cNvSpPr txBox="1"/>
          <p:nvPr/>
        </p:nvSpPr>
        <p:spPr>
          <a:xfrm>
            <a:off x="1894800" y="117250"/>
            <a:ext cx="5354400" cy="337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i" b="1">
                <a:latin typeface="IBM Plex Sans"/>
                <a:ea typeface="IBM Plex Sans"/>
                <a:cs typeface="IBM Plex Sans"/>
                <a:sym typeface="IBM Plex Sans"/>
              </a:rPr>
              <a:t>Osallistujien kommenteissa nousivat esille seuraavat teemat</a:t>
            </a:r>
            <a:endParaRPr b="1">
              <a:latin typeface="IBM Plex Sans"/>
              <a:ea typeface="IBM Plex Sans"/>
              <a:cs typeface="IBM Plex Sans"/>
              <a:sym typeface="IBM Plex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61"/>
          <p:cNvSpPr txBox="1">
            <a:spLocks noGrp="1"/>
          </p:cNvSpPr>
          <p:nvPr>
            <p:ph type="title"/>
          </p:nvPr>
        </p:nvSpPr>
        <p:spPr>
          <a:xfrm>
            <a:off x="366000" y="652706"/>
            <a:ext cx="2101200" cy="3631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
              <a:t>Toteutuksen osalta tuotiin esiin seuraavia ideoita</a:t>
            </a:r>
            <a:endParaRPr/>
          </a:p>
        </p:txBody>
      </p:sp>
      <p:sp>
        <p:nvSpPr>
          <p:cNvPr id="366" name="Google Shape;366;p61"/>
          <p:cNvSpPr txBox="1">
            <a:spLocks noGrp="1"/>
          </p:cNvSpPr>
          <p:nvPr>
            <p:ph type="body" idx="1"/>
          </p:nvPr>
        </p:nvSpPr>
        <p:spPr>
          <a:xfrm>
            <a:off x="2854025" y="547925"/>
            <a:ext cx="5918700" cy="4423800"/>
          </a:xfrm>
          <a:prstGeom prst="rect">
            <a:avLst/>
          </a:prstGeom>
        </p:spPr>
        <p:txBody>
          <a:bodyPr spcFirstLastPara="1" wrap="square" lIns="68575" tIns="68575" rIns="68575" bIns="68575" anchor="t" anchorCtr="0">
            <a:noAutofit/>
          </a:bodyPr>
          <a:lstStyle/>
          <a:p>
            <a:pPr marL="457200" lvl="0" indent="-304800" algn="l" rtl="0">
              <a:spcBef>
                <a:spcPts val="700"/>
              </a:spcBef>
              <a:spcAft>
                <a:spcPts val="0"/>
              </a:spcAft>
              <a:buSzPts val="1200"/>
              <a:buChar char="●"/>
            </a:pPr>
            <a:r>
              <a:rPr lang="fi" sz="1200"/>
              <a:t>Tarinallisuus ja henkilökuvat toisivat kampanjoihin eloa.</a:t>
            </a:r>
            <a:endParaRPr sz="1200"/>
          </a:p>
          <a:p>
            <a:pPr marL="457200" lvl="0" indent="0" algn="l" rtl="0">
              <a:spcBef>
                <a:spcPts val="700"/>
              </a:spcBef>
              <a:spcAft>
                <a:spcPts val="0"/>
              </a:spcAft>
              <a:buNone/>
            </a:pPr>
            <a:endParaRPr sz="1200"/>
          </a:p>
          <a:p>
            <a:pPr marL="457200" lvl="0" indent="-304800" algn="l" rtl="0">
              <a:spcBef>
                <a:spcPts val="0"/>
              </a:spcBef>
              <a:spcAft>
                <a:spcPts val="0"/>
              </a:spcAft>
              <a:buSzPts val="1200"/>
              <a:buChar char="●"/>
            </a:pPr>
            <a:r>
              <a:rPr lang="fi" sz="1200"/>
              <a:t>Reaaliaikainen video maaseudun asukkaan arjesta/elämästä</a:t>
            </a:r>
            <a:endParaRPr sz="1200"/>
          </a:p>
          <a:p>
            <a:pPr marL="914400" lvl="1" indent="-304800" algn="l" rtl="0">
              <a:spcBef>
                <a:spcPts val="0"/>
              </a:spcBef>
              <a:spcAft>
                <a:spcPts val="0"/>
              </a:spcAft>
              <a:buSzPts val="1200"/>
              <a:buChar char="○"/>
            </a:pPr>
            <a:r>
              <a:rPr lang="fi" sz="1200"/>
              <a:t>Videosta useita eri versioita: nuoren päivä, työssäkäyvän päivä, lapsiperheen arkipäivä, paluumuuttajan päivä jne..</a:t>
            </a:r>
            <a:endParaRPr sz="1200"/>
          </a:p>
          <a:p>
            <a:pPr marL="914400" lvl="0" indent="0" algn="l" rtl="0">
              <a:spcBef>
                <a:spcPts val="700"/>
              </a:spcBef>
              <a:spcAft>
                <a:spcPts val="0"/>
              </a:spcAft>
              <a:buNone/>
            </a:pPr>
            <a:r>
              <a:rPr lang="fi" sz="1200"/>
              <a:t> </a:t>
            </a:r>
            <a:endParaRPr sz="1200"/>
          </a:p>
          <a:p>
            <a:pPr marL="457200" lvl="0" indent="-304800" algn="l" rtl="0">
              <a:spcBef>
                <a:spcPts val="0"/>
              </a:spcBef>
              <a:spcAft>
                <a:spcPts val="0"/>
              </a:spcAft>
              <a:buSzPts val="1200"/>
              <a:buChar char="●"/>
            </a:pPr>
            <a:r>
              <a:rPr lang="fi" sz="1200"/>
              <a:t>Maaseutukampanjaa varten kerättäisiin haastatteluiden avulla kaupungista porukka, jonka kanssa vietettäisiin viikko maalla → blogin tekoa, lehtijutut ym.</a:t>
            </a:r>
            <a:endParaRPr sz="1200"/>
          </a:p>
          <a:p>
            <a:pPr marL="457200" lvl="0" indent="0" algn="l" rtl="0">
              <a:spcBef>
                <a:spcPts val="700"/>
              </a:spcBef>
              <a:spcAft>
                <a:spcPts val="0"/>
              </a:spcAft>
              <a:buNone/>
            </a:pPr>
            <a:endParaRPr sz="1200"/>
          </a:p>
          <a:p>
            <a:pPr marL="457200" lvl="0" indent="-304800" algn="l" rtl="0">
              <a:spcBef>
                <a:spcPts val="0"/>
              </a:spcBef>
              <a:spcAft>
                <a:spcPts val="0"/>
              </a:spcAft>
              <a:buSzPts val="1200"/>
              <a:buChar char="●"/>
            </a:pPr>
            <a:r>
              <a:rPr lang="fi" sz="1200"/>
              <a:t>Erilaiset tutustumiskampanjat: tutustumislehtiset ja -nettisivut, joissa kerrotaan, mitä alueella on tarjota</a:t>
            </a:r>
            <a:endParaRPr sz="1200"/>
          </a:p>
          <a:p>
            <a:pPr marL="457200" lvl="0" indent="0" algn="l" rtl="0">
              <a:spcBef>
                <a:spcPts val="700"/>
              </a:spcBef>
              <a:spcAft>
                <a:spcPts val="0"/>
              </a:spcAft>
              <a:buNone/>
            </a:pPr>
            <a:endParaRPr sz="1200"/>
          </a:p>
          <a:p>
            <a:pPr marL="457200" lvl="0" indent="-304800" algn="l" rtl="0">
              <a:spcBef>
                <a:spcPts val="0"/>
              </a:spcBef>
              <a:spcAft>
                <a:spcPts val="0"/>
              </a:spcAft>
              <a:buSzPts val="1200"/>
              <a:buChar char="●"/>
            </a:pPr>
            <a:r>
              <a:rPr lang="fi" sz="1200"/>
              <a:t>“Kaupunkikortti” Kuopiossa vieraileville turisteille (lupa käyttää joukkoliikennettä, alennuksia esim. museoihin, kahviloihin ym.)</a:t>
            </a:r>
            <a:endParaRPr sz="1200"/>
          </a:p>
          <a:p>
            <a:pPr marL="457200" lvl="0" indent="0" algn="l" rtl="0">
              <a:spcBef>
                <a:spcPts val="700"/>
              </a:spcBef>
              <a:spcAft>
                <a:spcPts val="0"/>
              </a:spcAft>
              <a:buNone/>
            </a:pPr>
            <a:endParaRPr sz="1200"/>
          </a:p>
          <a:p>
            <a:pPr marL="457200" lvl="0" indent="-304800" algn="l" rtl="0">
              <a:spcBef>
                <a:spcPts val="0"/>
              </a:spcBef>
              <a:spcAft>
                <a:spcPts val="0"/>
              </a:spcAft>
              <a:buSzPts val="1200"/>
              <a:buChar char="●"/>
            </a:pPr>
            <a:r>
              <a:rPr lang="fi" sz="1200"/>
              <a:t>Yksinkertainen “minun työpisteeni Karttulassa näyttää tältä (+järvikuva), miltä sinun työpisteesi näyttää?</a:t>
            </a:r>
            <a:endParaRPr sz="1200"/>
          </a:p>
          <a:p>
            <a:pPr marL="457200" lvl="0" indent="-304800" algn="l" rtl="0">
              <a:spcBef>
                <a:spcPts val="700"/>
              </a:spcBef>
              <a:spcAft>
                <a:spcPts val="0"/>
              </a:spcAft>
              <a:buSzPts val="1200"/>
              <a:buChar char="●"/>
            </a:pPr>
            <a:r>
              <a:rPr lang="fi" sz="1200"/>
              <a:t>Monikanavainen markkinoint</a:t>
            </a:r>
            <a:r>
              <a:rPr lang="fi" sz="1200">
                <a:latin typeface="IBM Plex Sans Medium"/>
                <a:ea typeface="IBM Plex Sans Medium"/>
                <a:cs typeface="IBM Plex Sans Medium"/>
                <a:sym typeface="IBM Plex Sans Medium"/>
              </a:rPr>
              <a:t>i</a:t>
            </a:r>
            <a:r>
              <a:rPr lang="fi" sz="1200"/>
              <a:t> eri medioita hyödyntäen toisi uusia mahdollisuuksia.</a:t>
            </a:r>
            <a:endParaRPr sz="1200"/>
          </a:p>
        </p:txBody>
      </p:sp>
      <p:sp>
        <p:nvSpPr>
          <p:cNvPr id="367" name="Google Shape;367;p61"/>
          <p:cNvSpPr txBox="1">
            <a:spLocks noGrp="1"/>
          </p:cNvSpPr>
          <p:nvPr>
            <p:ph type="sldNum" idx="12"/>
          </p:nvPr>
        </p:nvSpPr>
        <p:spPr>
          <a:xfrm>
            <a:off x="374375" y="391625"/>
            <a:ext cx="110700" cy="38400"/>
          </a:xfrm>
          <a:prstGeom prst="rect">
            <a:avLst/>
          </a:prstGeom>
        </p:spPr>
        <p:txBody>
          <a:bodyPr spcFirstLastPara="1" wrap="square" lIns="0" tIns="0" rIns="0" bIns="0" anchor="b" anchorCtr="0">
            <a:noAutofit/>
          </a:bodyPr>
          <a:lstStyle/>
          <a:p>
            <a:pPr marL="0" lvl="0" indent="0" algn="ctr" rtl="0">
              <a:spcBef>
                <a:spcPts val="0"/>
              </a:spcBef>
              <a:spcAft>
                <a:spcPts val="0"/>
              </a:spcAft>
              <a:buClr>
                <a:srgbClr val="000000"/>
              </a:buClr>
              <a:buFont typeface="Arial"/>
              <a:buNone/>
            </a:pPr>
            <a:fld id="{00000000-1234-1234-1234-123412341234}" type="slidenum">
              <a:rPr lang="fi"/>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62"/>
          <p:cNvSpPr txBox="1">
            <a:spLocks noGrp="1"/>
          </p:cNvSpPr>
          <p:nvPr>
            <p:ph type="sldNum" idx="12"/>
          </p:nvPr>
        </p:nvSpPr>
        <p:spPr>
          <a:xfrm>
            <a:off x="374445" y="248981"/>
            <a:ext cx="118500" cy="162000"/>
          </a:xfrm>
          <a:prstGeom prst="rect">
            <a:avLst/>
          </a:prstGeom>
        </p:spPr>
        <p:txBody>
          <a:bodyPr spcFirstLastPara="1" wrap="square" lIns="0" tIns="0" rIns="0" bIns="0" anchor="t" anchorCtr="0">
            <a:noAutofit/>
          </a:bodyPr>
          <a:lstStyle/>
          <a:p>
            <a:pPr marL="0" lvl="0" indent="0" algn="l" rtl="0">
              <a:spcBef>
                <a:spcPts val="0"/>
              </a:spcBef>
              <a:spcAft>
                <a:spcPts val="0"/>
              </a:spcAft>
              <a:buClr>
                <a:srgbClr val="000000"/>
              </a:buClr>
              <a:buFont typeface="Arial"/>
              <a:buNone/>
            </a:pPr>
            <a:fld id="{00000000-1234-1234-1234-123412341234}" type="slidenum">
              <a:rPr lang="fi"/>
              <a:t>22</a:t>
            </a:fld>
            <a:endParaRPr/>
          </a:p>
        </p:txBody>
      </p:sp>
      <p:sp>
        <p:nvSpPr>
          <p:cNvPr id="373" name="Google Shape;373;p62"/>
          <p:cNvSpPr txBox="1">
            <a:spLocks noGrp="1"/>
          </p:cNvSpPr>
          <p:nvPr>
            <p:ph type="ctrTitle"/>
          </p:nvPr>
        </p:nvSpPr>
        <p:spPr>
          <a:xfrm>
            <a:off x="896400" y="3019500"/>
            <a:ext cx="7431300" cy="889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fi"/>
              <a:t>Joukkoliikenne maaseutualueilla: haasteet, kehitysideat</a:t>
            </a:r>
            <a:endParaRPr/>
          </a:p>
        </p:txBody>
      </p:sp>
      <p:sp>
        <p:nvSpPr>
          <p:cNvPr id="374" name="Google Shape;374;p62"/>
          <p:cNvSpPr txBox="1">
            <a:spLocks noGrp="1"/>
          </p:cNvSpPr>
          <p:nvPr>
            <p:ph type="sldNum" idx="2"/>
          </p:nvPr>
        </p:nvSpPr>
        <p:spPr>
          <a:xfrm>
            <a:off x="374375" y="391625"/>
            <a:ext cx="110700" cy="38400"/>
          </a:xfrm>
          <a:prstGeom prst="rect">
            <a:avLst/>
          </a:prstGeom>
        </p:spPr>
        <p:txBody>
          <a:bodyPr spcFirstLastPara="1" wrap="square" lIns="0" tIns="0" rIns="0" bIns="0" anchor="b" anchorCtr="0">
            <a:noAutofit/>
          </a:bodyPr>
          <a:lstStyle/>
          <a:p>
            <a:pPr marL="0" lvl="0" indent="0" algn="ctr" rtl="0">
              <a:spcBef>
                <a:spcPts val="0"/>
              </a:spcBef>
              <a:spcAft>
                <a:spcPts val="0"/>
              </a:spcAft>
              <a:buClr>
                <a:srgbClr val="000000"/>
              </a:buClr>
              <a:buFont typeface="Arial"/>
              <a:buNone/>
            </a:pPr>
            <a:fld id="{00000000-1234-1234-1234-123412341234}" type="slidenum">
              <a:rPr lang="fi"/>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63"/>
          <p:cNvSpPr txBox="1">
            <a:spLocks noGrp="1"/>
          </p:cNvSpPr>
          <p:nvPr>
            <p:ph type="title"/>
          </p:nvPr>
        </p:nvSpPr>
        <p:spPr>
          <a:xfrm>
            <a:off x="366000" y="652706"/>
            <a:ext cx="2101200" cy="3631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
              <a:t>Joukkoliikenne &amp; haasteet maaseutualueilla</a:t>
            </a:r>
            <a:endParaRPr/>
          </a:p>
          <a:p>
            <a:pPr marL="0" lvl="0" indent="0" algn="l" rtl="0">
              <a:spcBef>
                <a:spcPts val="0"/>
              </a:spcBef>
              <a:spcAft>
                <a:spcPts val="0"/>
              </a:spcAft>
              <a:buNone/>
            </a:pPr>
            <a:r>
              <a:rPr lang="fi"/>
              <a:t>1/2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fi" sz="1400" i="1"/>
              <a:t>HUOM. Joukkoliikenne on monille synonyymi maksulliselle vuoroliikenteelle</a:t>
            </a:r>
            <a:endParaRPr sz="1400" i="1"/>
          </a:p>
        </p:txBody>
      </p:sp>
      <p:sp>
        <p:nvSpPr>
          <p:cNvPr id="380" name="Google Shape;380;p63"/>
          <p:cNvSpPr txBox="1">
            <a:spLocks noGrp="1"/>
          </p:cNvSpPr>
          <p:nvPr>
            <p:ph type="body" idx="1"/>
          </p:nvPr>
        </p:nvSpPr>
        <p:spPr>
          <a:xfrm>
            <a:off x="2854025" y="547925"/>
            <a:ext cx="5918700" cy="4423800"/>
          </a:xfrm>
          <a:prstGeom prst="rect">
            <a:avLst/>
          </a:prstGeom>
        </p:spPr>
        <p:txBody>
          <a:bodyPr spcFirstLastPara="1" wrap="square" lIns="68575" tIns="68575" rIns="68575" bIns="68575" anchor="t" anchorCtr="0">
            <a:noAutofit/>
          </a:bodyPr>
          <a:lstStyle/>
          <a:p>
            <a:pPr marL="0" lvl="0" indent="0" algn="l" rtl="0">
              <a:spcBef>
                <a:spcPts val="700"/>
              </a:spcBef>
              <a:spcAft>
                <a:spcPts val="0"/>
              </a:spcAft>
              <a:buNone/>
            </a:pPr>
            <a:r>
              <a:rPr lang="fi" sz="1400" b="1"/>
              <a:t>Osallistujien kommenteissa nousivat esille seuraavat aiheet</a:t>
            </a:r>
            <a:endParaRPr sz="1400" b="1"/>
          </a:p>
          <a:p>
            <a:pPr marL="457200" lvl="0" indent="-317500" algn="l" rtl="0">
              <a:spcBef>
                <a:spcPts val="700"/>
              </a:spcBef>
              <a:spcAft>
                <a:spcPts val="0"/>
              </a:spcAft>
              <a:buSzPts val="1400"/>
              <a:buChar char="●"/>
            </a:pPr>
            <a:r>
              <a:rPr lang="fi" sz="1400"/>
              <a:t>Joukkoliikenne </a:t>
            </a:r>
            <a:r>
              <a:rPr lang="fi" sz="1400">
                <a:latin typeface="IBM Plex Sans Medium"/>
                <a:ea typeface="IBM Plex Sans Medium"/>
                <a:cs typeface="IBM Plex Sans Medium"/>
                <a:sym typeface="IBM Plex Sans Medium"/>
              </a:rPr>
              <a:t>(maksullinen vuoroliikenne)</a:t>
            </a:r>
            <a:r>
              <a:rPr lang="fi" sz="1400"/>
              <a:t> ja sen puute puhuttavat paljon. Joukkoliikenteen kehittäminen on monimutkainen kokonaisuus, johon ei ole yhtä oikeaa tai kaikkia miellyttävää ratkaisua. Joukkoliikenne vaikuttaa kuitenkin vahvasti nykyisten asukkaiden elämänlaatuun sekä mahdollisesti maalle muuttoa suunnittelevien uusien, potentiaalisten asukkaiden päätöksiin asuinpaikasta. </a:t>
            </a:r>
            <a:endParaRPr sz="1400"/>
          </a:p>
          <a:p>
            <a:pPr marL="0" lvl="0" indent="0" algn="l" rtl="0">
              <a:spcBef>
                <a:spcPts val="700"/>
              </a:spcBef>
              <a:spcAft>
                <a:spcPts val="0"/>
              </a:spcAft>
              <a:buNone/>
            </a:pPr>
            <a:endParaRPr sz="1400"/>
          </a:p>
          <a:p>
            <a:pPr marL="457200" lvl="0" indent="-317500" algn="l" rtl="0">
              <a:spcBef>
                <a:spcPts val="0"/>
              </a:spcBef>
              <a:spcAft>
                <a:spcPts val="0"/>
              </a:spcAft>
              <a:buSzPts val="1400"/>
              <a:buChar char="●"/>
            </a:pPr>
            <a:r>
              <a:rPr lang="fi" sz="1400"/>
              <a:t>Maaseutualueilla </a:t>
            </a:r>
            <a:r>
              <a:rPr lang="fi" sz="1400">
                <a:latin typeface="IBM Plex Sans Medium"/>
                <a:ea typeface="IBM Plex Sans Medium"/>
                <a:cs typeface="IBM Plex Sans Medium"/>
                <a:sym typeface="IBM Plex Sans Medium"/>
              </a:rPr>
              <a:t>oma auto on lähes välttämättömyys</a:t>
            </a:r>
            <a:r>
              <a:rPr lang="fi" sz="1400"/>
              <a:t>. Varsinkin lapsiperheissä joukkoliikenne ja erilaiset kimppakyydit ovat usein poissuljettuja, sillä työmatkat, lasten kuskaus ja yleiset muut menot vaativat oman auton olemassaoloa. </a:t>
            </a:r>
            <a:endParaRPr sz="1400"/>
          </a:p>
          <a:p>
            <a:pPr marL="0" lvl="0" indent="0" algn="l" rtl="0">
              <a:spcBef>
                <a:spcPts val="700"/>
              </a:spcBef>
              <a:spcAft>
                <a:spcPts val="0"/>
              </a:spcAft>
              <a:buNone/>
            </a:pPr>
            <a:endParaRPr sz="1400"/>
          </a:p>
          <a:p>
            <a:pPr marL="457200" lvl="0" indent="-317500" algn="l" rtl="0">
              <a:spcBef>
                <a:spcPts val="0"/>
              </a:spcBef>
              <a:spcAft>
                <a:spcPts val="0"/>
              </a:spcAft>
              <a:buSzPts val="1400"/>
              <a:buChar char="●"/>
            </a:pPr>
            <a:r>
              <a:rPr lang="fi" sz="1400"/>
              <a:t>Ne, jotka ovat joukkoliikenteen käyttäjiä, kritisoivat kovin sanoin </a:t>
            </a:r>
            <a:r>
              <a:rPr lang="fi" sz="1400">
                <a:latin typeface="IBM Plex Sans Medium"/>
                <a:ea typeface="IBM Plex Sans Medium"/>
                <a:cs typeface="IBM Plex Sans Medium"/>
                <a:sym typeface="IBM Plex Sans Medium"/>
              </a:rPr>
              <a:t>jatkuvasti vähentyneitä liikennöintivuoroja ja huonoja aikatauluja</a:t>
            </a:r>
            <a:r>
              <a:rPr lang="fi" sz="1400"/>
              <a:t>. </a:t>
            </a:r>
            <a:endParaRPr sz="1400"/>
          </a:p>
        </p:txBody>
      </p:sp>
      <p:sp>
        <p:nvSpPr>
          <p:cNvPr id="381" name="Google Shape;381;p63"/>
          <p:cNvSpPr txBox="1">
            <a:spLocks noGrp="1"/>
          </p:cNvSpPr>
          <p:nvPr>
            <p:ph type="sldNum" idx="12"/>
          </p:nvPr>
        </p:nvSpPr>
        <p:spPr>
          <a:xfrm>
            <a:off x="374375" y="391625"/>
            <a:ext cx="110700" cy="38400"/>
          </a:xfrm>
          <a:prstGeom prst="rect">
            <a:avLst/>
          </a:prstGeom>
        </p:spPr>
        <p:txBody>
          <a:bodyPr spcFirstLastPara="1" wrap="square" lIns="0" tIns="0" rIns="0" bIns="0" anchor="b" anchorCtr="0">
            <a:noAutofit/>
          </a:bodyPr>
          <a:lstStyle/>
          <a:p>
            <a:pPr marL="0" lvl="0" indent="0" algn="ctr" rtl="0">
              <a:spcBef>
                <a:spcPts val="0"/>
              </a:spcBef>
              <a:spcAft>
                <a:spcPts val="0"/>
              </a:spcAft>
              <a:buClr>
                <a:srgbClr val="000000"/>
              </a:buClr>
              <a:buFont typeface="Arial"/>
              <a:buNone/>
            </a:pPr>
            <a:fld id="{00000000-1234-1234-1234-123412341234}" type="slidenum">
              <a:rPr lang="fi"/>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64"/>
          <p:cNvSpPr txBox="1">
            <a:spLocks noGrp="1"/>
          </p:cNvSpPr>
          <p:nvPr>
            <p:ph type="title"/>
          </p:nvPr>
        </p:nvSpPr>
        <p:spPr>
          <a:xfrm>
            <a:off x="366000" y="652706"/>
            <a:ext cx="2101200" cy="3631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
              <a:t>Joukkoliikenne &amp; haasteet maaseutualueilla</a:t>
            </a:r>
            <a:endParaRPr/>
          </a:p>
          <a:p>
            <a:pPr marL="0" lvl="0" indent="0" algn="l" rtl="0">
              <a:spcBef>
                <a:spcPts val="0"/>
              </a:spcBef>
              <a:spcAft>
                <a:spcPts val="0"/>
              </a:spcAft>
              <a:buNone/>
            </a:pPr>
            <a:r>
              <a:rPr lang="fi"/>
              <a:t>2/2 </a:t>
            </a:r>
            <a:endParaRPr/>
          </a:p>
        </p:txBody>
      </p:sp>
      <p:sp>
        <p:nvSpPr>
          <p:cNvPr id="387" name="Google Shape;387;p64"/>
          <p:cNvSpPr txBox="1">
            <a:spLocks noGrp="1"/>
          </p:cNvSpPr>
          <p:nvPr>
            <p:ph type="body" idx="1"/>
          </p:nvPr>
        </p:nvSpPr>
        <p:spPr>
          <a:xfrm>
            <a:off x="2854025" y="547925"/>
            <a:ext cx="5918700" cy="4423800"/>
          </a:xfrm>
          <a:prstGeom prst="rect">
            <a:avLst/>
          </a:prstGeom>
        </p:spPr>
        <p:txBody>
          <a:bodyPr spcFirstLastPara="1" wrap="square" lIns="68575" tIns="68575" rIns="68575" bIns="68575" anchor="t" anchorCtr="0">
            <a:noAutofit/>
          </a:bodyPr>
          <a:lstStyle/>
          <a:p>
            <a:pPr marL="457200" lvl="0" indent="-317500" algn="l" rtl="0">
              <a:spcBef>
                <a:spcPts val="700"/>
              </a:spcBef>
              <a:spcAft>
                <a:spcPts val="0"/>
              </a:spcAft>
              <a:buSzPts val="1400"/>
              <a:buChar char="●"/>
            </a:pPr>
            <a:r>
              <a:rPr lang="fi" sz="1400"/>
              <a:t>Vuorotyöläiset harvoin pystyvät joukkoliikennettä hyödyntämään vaihtelevien työvuorojen vuoksi. Myös viikonloppuisin vuoroja on heikosti, jolloin kulkeminen Kuopiosta maaseudulle ja toisinpäin on haastavaa. </a:t>
            </a:r>
            <a:endParaRPr sz="1400"/>
          </a:p>
          <a:p>
            <a:pPr marL="457200" lvl="0" indent="0" algn="l" rtl="0">
              <a:spcBef>
                <a:spcPts val="700"/>
              </a:spcBef>
              <a:spcAft>
                <a:spcPts val="0"/>
              </a:spcAft>
              <a:buNone/>
            </a:pPr>
            <a:endParaRPr sz="1400"/>
          </a:p>
          <a:p>
            <a:pPr marL="457200" lvl="0" indent="-317500" algn="l" rtl="0">
              <a:spcBef>
                <a:spcPts val="0"/>
              </a:spcBef>
              <a:spcAft>
                <a:spcPts val="0"/>
              </a:spcAft>
              <a:buSzPts val="1400"/>
              <a:buChar char="●"/>
            </a:pPr>
            <a:r>
              <a:rPr lang="fi" sz="1400">
                <a:latin typeface="IBM Plex Sans Medium"/>
                <a:ea typeface="IBM Plex Sans Medium"/>
                <a:cs typeface="IBM Plex Sans Medium"/>
                <a:sym typeface="IBM Plex Sans Medium"/>
              </a:rPr>
              <a:t>Alueelliset erot </a:t>
            </a:r>
            <a:r>
              <a:rPr lang="fi" sz="1400"/>
              <a:t>joukkoliikenteen toimivuudessa saattavat olla huomattavia.</a:t>
            </a:r>
            <a:endParaRPr sz="1400"/>
          </a:p>
          <a:p>
            <a:pPr marL="457200" lvl="0" indent="0" algn="l" rtl="0">
              <a:spcBef>
                <a:spcPts val="700"/>
              </a:spcBef>
              <a:spcAft>
                <a:spcPts val="0"/>
              </a:spcAft>
              <a:buNone/>
            </a:pPr>
            <a:endParaRPr sz="1400"/>
          </a:p>
          <a:p>
            <a:pPr marL="457200" lvl="0" indent="-317500" algn="l" rtl="0">
              <a:spcBef>
                <a:spcPts val="0"/>
              </a:spcBef>
              <a:spcAft>
                <a:spcPts val="0"/>
              </a:spcAft>
              <a:buSzPts val="1400"/>
              <a:buChar char="●"/>
            </a:pPr>
            <a:r>
              <a:rPr lang="fi" sz="1400"/>
              <a:t>Tiivistetysti joukkoliikenteen </a:t>
            </a:r>
            <a:r>
              <a:rPr lang="fi" sz="1400">
                <a:latin typeface="IBM Plex Sans Medium"/>
                <a:ea typeface="IBM Plex Sans Medium"/>
                <a:cs typeface="IBM Plex Sans Medium"/>
                <a:sym typeface="IBM Plex Sans Medium"/>
              </a:rPr>
              <a:t>haasteet maaseudulla ovat pitkät välimatkat, vähän kulkijoita ja aikataulujen osuminen kyydin tarvitsijoiden aikatauluihin. </a:t>
            </a:r>
            <a:r>
              <a:rPr lang="fi" sz="1400"/>
              <a:t>Jos ns. perinteisestä joukkoliikenteestä karsitaan, niin uusia ideoita on kehitettävä maaseutualueiden elinvoimaisuuden säilyttämiseksi.</a:t>
            </a:r>
            <a:endParaRPr sz="1400"/>
          </a:p>
          <a:p>
            <a:pPr marL="0" lvl="0" indent="0" algn="l" rtl="0">
              <a:spcBef>
                <a:spcPts val="700"/>
              </a:spcBef>
              <a:spcAft>
                <a:spcPts val="0"/>
              </a:spcAft>
              <a:buNone/>
            </a:pPr>
            <a:endParaRPr sz="1200"/>
          </a:p>
        </p:txBody>
      </p:sp>
      <p:sp>
        <p:nvSpPr>
          <p:cNvPr id="388" name="Google Shape;388;p64"/>
          <p:cNvSpPr txBox="1">
            <a:spLocks noGrp="1"/>
          </p:cNvSpPr>
          <p:nvPr>
            <p:ph type="sldNum" idx="12"/>
          </p:nvPr>
        </p:nvSpPr>
        <p:spPr>
          <a:xfrm>
            <a:off x="374375" y="391625"/>
            <a:ext cx="110700" cy="38400"/>
          </a:xfrm>
          <a:prstGeom prst="rect">
            <a:avLst/>
          </a:prstGeom>
        </p:spPr>
        <p:txBody>
          <a:bodyPr spcFirstLastPara="1" wrap="square" lIns="0" tIns="0" rIns="0" bIns="0" anchor="b" anchorCtr="0">
            <a:noAutofit/>
          </a:bodyPr>
          <a:lstStyle/>
          <a:p>
            <a:pPr marL="0" lvl="0" indent="0" algn="ctr" rtl="0">
              <a:spcBef>
                <a:spcPts val="0"/>
              </a:spcBef>
              <a:spcAft>
                <a:spcPts val="0"/>
              </a:spcAft>
              <a:buClr>
                <a:srgbClr val="000000"/>
              </a:buClr>
              <a:buFont typeface="Arial"/>
              <a:buNone/>
            </a:pPr>
            <a:fld id="{00000000-1234-1234-1234-123412341234}" type="slidenum">
              <a:rPr lang="fi"/>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65"/>
          <p:cNvSpPr txBox="1">
            <a:spLocks noGrp="1"/>
          </p:cNvSpPr>
          <p:nvPr>
            <p:ph type="title"/>
          </p:nvPr>
        </p:nvSpPr>
        <p:spPr>
          <a:xfrm>
            <a:off x="366000" y="652700"/>
            <a:ext cx="2227200" cy="3631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
              <a:t>Keskusteltuja kehitysideoita joukkoliikenteeseen liittyen 1/2</a:t>
            </a:r>
            <a:endParaRPr/>
          </a:p>
        </p:txBody>
      </p:sp>
      <p:sp>
        <p:nvSpPr>
          <p:cNvPr id="394" name="Google Shape;394;p65"/>
          <p:cNvSpPr txBox="1">
            <a:spLocks noGrp="1"/>
          </p:cNvSpPr>
          <p:nvPr>
            <p:ph type="body" idx="1"/>
          </p:nvPr>
        </p:nvSpPr>
        <p:spPr>
          <a:xfrm>
            <a:off x="2854025" y="547925"/>
            <a:ext cx="5918700" cy="4423800"/>
          </a:xfrm>
          <a:prstGeom prst="rect">
            <a:avLst/>
          </a:prstGeom>
        </p:spPr>
        <p:txBody>
          <a:bodyPr spcFirstLastPara="1" wrap="square" lIns="68575" tIns="68575" rIns="68575" bIns="68575" anchor="t" anchorCtr="0">
            <a:noAutofit/>
          </a:bodyPr>
          <a:lstStyle/>
          <a:p>
            <a:pPr marL="457200" lvl="0" indent="-317500" algn="l" rtl="0">
              <a:spcBef>
                <a:spcPts val="700"/>
              </a:spcBef>
              <a:spcAft>
                <a:spcPts val="0"/>
              </a:spcAft>
              <a:buSzPts val="1400"/>
              <a:buChar char="●"/>
            </a:pPr>
            <a:r>
              <a:rPr lang="fi" sz="1400"/>
              <a:t>Kimppakyytiryhmät (naapureiden kesken, taksilla)</a:t>
            </a:r>
            <a:endParaRPr sz="1400"/>
          </a:p>
          <a:p>
            <a:pPr marL="914400" lvl="1" indent="-317500" algn="l" rtl="0">
              <a:spcBef>
                <a:spcPts val="0"/>
              </a:spcBef>
              <a:spcAft>
                <a:spcPts val="0"/>
              </a:spcAft>
              <a:buSzPts val="1400"/>
              <a:buChar char="○"/>
            </a:pPr>
            <a:r>
              <a:rPr lang="fi"/>
              <a:t>Helppokäyttöiset, lyhyellä varoitusajalla toimivat</a:t>
            </a:r>
            <a:endParaRPr/>
          </a:p>
          <a:p>
            <a:pPr marL="914400" lvl="1" indent="-317500" algn="l" rtl="0">
              <a:spcBef>
                <a:spcPts val="0"/>
              </a:spcBef>
              <a:spcAft>
                <a:spcPts val="0"/>
              </a:spcAft>
              <a:buSzPts val="1400"/>
              <a:buChar char="○"/>
            </a:pPr>
            <a:r>
              <a:rPr lang="fi"/>
              <a:t>Mobiilisovelluspohja → pitäisi olla luotettava ja helppokäyttöinen myös ei-digisukupolvelle</a:t>
            </a:r>
            <a:endParaRPr i="1"/>
          </a:p>
          <a:p>
            <a:pPr marL="914400" lvl="0" indent="0" algn="l" rtl="0">
              <a:spcBef>
                <a:spcPts val="700"/>
              </a:spcBef>
              <a:spcAft>
                <a:spcPts val="0"/>
              </a:spcAft>
              <a:buNone/>
            </a:pPr>
            <a:endParaRPr sz="1400" i="1"/>
          </a:p>
          <a:p>
            <a:pPr marL="457200" lvl="0" indent="-317500" algn="l" rtl="0">
              <a:spcBef>
                <a:spcPts val="0"/>
              </a:spcBef>
              <a:spcAft>
                <a:spcPts val="0"/>
              </a:spcAft>
              <a:buSzPts val="1400"/>
              <a:buChar char="●"/>
            </a:pPr>
            <a:r>
              <a:rPr lang="fi" sz="1400"/>
              <a:t>Kutsutaksit ja asiointikyydit</a:t>
            </a:r>
            <a:endParaRPr sz="1400"/>
          </a:p>
          <a:p>
            <a:pPr marL="914400" lvl="1" indent="-317500" algn="l" rtl="0">
              <a:spcBef>
                <a:spcPts val="0"/>
              </a:spcBef>
              <a:spcAft>
                <a:spcPts val="0"/>
              </a:spcAft>
              <a:buSzPts val="1400"/>
              <a:buChar char="○"/>
            </a:pPr>
            <a:r>
              <a:rPr lang="fi"/>
              <a:t>Pystyykö kutsutaksin järjestämään bussin hinnalla?</a:t>
            </a:r>
            <a:endParaRPr/>
          </a:p>
          <a:p>
            <a:pPr marL="914400" lvl="1" indent="-317500" algn="l" rtl="0">
              <a:spcBef>
                <a:spcPts val="0"/>
              </a:spcBef>
              <a:spcAft>
                <a:spcPts val="0"/>
              </a:spcAft>
              <a:buSzPts val="1400"/>
              <a:buChar char="○"/>
            </a:pPr>
            <a:r>
              <a:rPr lang="fi"/>
              <a:t>Asiointikyytejä on jo olemassa. Ongelmana se, että ihmiset eivät tiedä niiden olemassaolosta! Asiointikyyteihin riittää pikkubussit - isoille harvoin tarvetta</a:t>
            </a:r>
            <a:endParaRPr/>
          </a:p>
          <a:p>
            <a:pPr marL="914400" lvl="0" indent="0" algn="l" rtl="0">
              <a:spcBef>
                <a:spcPts val="700"/>
              </a:spcBef>
              <a:spcAft>
                <a:spcPts val="0"/>
              </a:spcAft>
              <a:buNone/>
            </a:pPr>
            <a:endParaRPr sz="1400"/>
          </a:p>
          <a:p>
            <a:pPr marL="457200" lvl="0" indent="-317500" algn="l" rtl="0">
              <a:spcBef>
                <a:spcPts val="0"/>
              </a:spcBef>
              <a:spcAft>
                <a:spcPts val="0"/>
              </a:spcAft>
              <a:buSzPts val="1400"/>
              <a:buChar char="●"/>
            </a:pPr>
            <a:r>
              <a:rPr lang="fi" sz="1400"/>
              <a:t>Yhteiskäyttöautot kyläyhteisössä</a:t>
            </a:r>
            <a:endParaRPr sz="1400"/>
          </a:p>
          <a:p>
            <a:pPr marL="914400" lvl="1" indent="-317500" algn="l" rtl="0">
              <a:spcBef>
                <a:spcPts val="0"/>
              </a:spcBef>
              <a:spcAft>
                <a:spcPts val="0"/>
              </a:spcAft>
              <a:buSzPts val="1400"/>
              <a:buChar char="○"/>
            </a:pPr>
            <a:r>
              <a:rPr lang="fi"/>
              <a:t>Autoille omat huoltajat/jakelijat</a:t>
            </a:r>
            <a:endParaRPr/>
          </a:p>
          <a:p>
            <a:pPr marL="0" lvl="0" indent="0" algn="l" rtl="0">
              <a:spcBef>
                <a:spcPts val="700"/>
              </a:spcBef>
              <a:spcAft>
                <a:spcPts val="0"/>
              </a:spcAft>
              <a:buNone/>
            </a:pPr>
            <a:endParaRPr/>
          </a:p>
          <a:p>
            <a:pPr marL="0" lvl="0" indent="0" algn="l" rtl="0">
              <a:spcBef>
                <a:spcPts val="700"/>
              </a:spcBef>
              <a:spcAft>
                <a:spcPts val="0"/>
              </a:spcAft>
              <a:buNone/>
            </a:pPr>
            <a:endParaRPr/>
          </a:p>
          <a:p>
            <a:pPr marL="0" lvl="0" indent="0" algn="l" rtl="0">
              <a:spcBef>
                <a:spcPts val="700"/>
              </a:spcBef>
              <a:spcAft>
                <a:spcPts val="0"/>
              </a:spcAft>
              <a:buNone/>
            </a:pPr>
            <a:r>
              <a:rPr lang="fi" i="1">
                <a:latin typeface="IBM Plex Sans Medium"/>
                <a:ea typeface="IBM Plex Sans Medium"/>
                <a:cs typeface="IBM Plex Sans Medium"/>
                <a:sym typeface="IBM Plex Sans Medium"/>
              </a:rPr>
              <a:t>HUOM. Keskustelun tueksi annettiin stimulusmateriaalia.</a:t>
            </a:r>
            <a:endParaRPr i="1">
              <a:latin typeface="IBM Plex Sans Medium"/>
              <a:ea typeface="IBM Plex Sans Medium"/>
              <a:cs typeface="IBM Plex Sans Medium"/>
              <a:sym typeface="IBM Plex Sans Medium"/>
            </a:endParaRPr>
          </a:p>
        </p:txBody>
      </p:sp>
      <p:sp>
        <p:nvSpPr>
          <p:cNvPr id="395" name="Google Shape;395;p65"/>
          <p:cNvSpPr txBox="1">
            <a:spLocks noGrp="1"/>
          </p:cNvSpPr>
          <p:nvPr>
            <p:ph type="sldNum" idx="12"/>
          </p:nvPr>
        </p:nvSpPr>
        <p:spPr>
          <a:xfrm>
            <a:off x="374375" y="391625"/>
            <a:ext cx="110700" cy="38400"/>
          </a:xfrm>
          <a:prstGeom prst="rect">
            <a:avLst/>
          </a:prstGeom>
        </p:spPr>
        <p:txBody>
          <a:bodyPr spcFirstLastPara="1" wrap="square" lIns="0" tIns="0" rIns="0" bIns="0" anchor="b" anchorCtr="0">
            <a:noAutofit/>
          </a:bodyPr>
          <a:lstStyle/>
          <a:p>
            <a:pPr marL="0" lvl="0" indent="0" algn="ctr" rtl="0">
              <a:spcBef>
                <a:spcPts val="0"/>
              </a:spcBef>
              <a:spcAft>
                <a:spcPts val="0"/>
              </a:spcAft>
              <a:buClr>
                <a:srgbClr val="000000"/>
              </a:buClr>
              <a:buFont typeface="Arial"/>
              <a:buNone/>
            </a:pPr>
            <a:fld id="{00000000-1234-1234-1234-123412341234}" type="slidenum">
              <a:rPr lang="fi"/>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66"/>
          <p:cNvSpPr txBox="1">
            <a:spLocks noGrp="1"/>
          </p:cNvSpPr>
          <p:nvPr>
            <p:ph type="title"/>
          </p:nvPr>
        </p:nvSpPr>
        <p:spPr>
          <a:xfrm>
            <a:off x="366000" y="652700"/>
            <a:ext cx="2274000" cy="36318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fi"/>
              <a:t>Keskusteltuja kehitysideoita joukkoliikenteeseen liittyen 2/2</a:t>
            </a:r>
            <a:endParaRPr/>
          </a:p>
        </p:txBody>
      </p:sp>
      <p:sp>
        <p:nvSpPr>
          <p:cNvPr id="401" name="Google Shape;401;p66"/>
          <p:cNvSpPr txBox="1">
            <a:spLocks noGrp="1"/>
          </p:cNvSpPr>
          <p:nvPr>
            <p:ph type="body" idx="1"/>
          </p:nvPr>
        </p:nvSpPr>
        <p:spPr>
          <a:xfrm>
            <a:off x="2854025" y="547925"/>
            <a:ext cx="5918700" cy="4423800"/>
          </a:xfrm>
          <a:prstGeom prst="rect">
            <a:avLst/>
          </a:prstGeom>
        </p:spPr>
        <p:txBody>
          <a:bodyPr spcFirstLastPara="1" wrap="square" lIns="68575" tIns="68575" rIns="68575" bIns="68575" anchor="t" anchorCtr="0">
            <a:noAutofit/>
          </a:bodyPr>
          <a:lstStyle/>
          <a:p>
            <a:pPr marL="457200" lvl="0" indent="-317500" algn="l" rtl="0">
              <a:spcBef>
                <a:spcPts val="0"/>
              </a:spcBef>
              <a:spcAft>
                <a:spcPts val="0"/>
              </a:spcAft>
              <a:buSzPts val="1400"/>
              <a:buChar char="●"/>
            </a:pPr>
            <a:r>
              <a:rPr lang="fi" sz="1400"/>
              <a:t>Ammattikuskien kautta tavara- ja henkilöliikenteen yhdistäminen</a:t>
            </a:r>
            <a:endParaRPr sz="1400"/>
          </a:p>
          <a:p>
            <a:pPr marL="457200" lvl="0" indent="0" algn="l" rtl="0">
              <a:spcBef>
                <a:spcPts val="0"/>
              </a:spcBef>
              <a:spcAft>
                <a:spcPts val="0"/>
              </a:spcAft>
              <a:buNone/>
            </a:pPr>
            <a:endParaRPr sz="1400"/>
          </a:p>
          <a:p>
            <a:pPr marL="457200" lvl="0" indent="-317500" algn="l" rtl="0">
              <a:spcBef>
                <a:spcPts val="0"/>
              </a:spcBef>
              <a:spcAft>
                <a:spcPts val="0"/>
              </a:spcAft>
              <a:buSzPts val="1400"/>
              <a:buChar char="●"/>
            </a:pPr>
            <a:r>
              <a:rPr lang="fi" sz="1400"/>
              <a:t>Kevyen liikenteen väylien rakentaminen/kohentaminen</a:t>
            </a:r>
            <a:endParaRPr sz="1400"/>
          </a:p>
          <a:p>
            <a:pPr marL="914400" lvl="1" indent="-317500" algn="l" rtl="0">
              <a:spcBef>
                <a:spcPts val="0"/>
              </a:spcBef>
              <a:spcAft>
                <a:spcPts val="0"/>
              </a:spcAft>
              <a:buSzPts val="1400"/>
              <a:buChar char="○"/>
            </a:pPr>
            <a:r>
              <a:rPr lang="fi"/>
              <a:t>Pyöräilyn lisääminen lyhyemmille matkoille</a:t>
            </a:r>
            <a:endParaRPr/>
          </a:p>
          <a:p>
            <a:pPr marL="914400" lvl="0" indent="0" algn="l" rtl="0">
              <a:spcBef>
                <a:spcPts val="700"/>
              </a:spcBef>
              <a:spcAft>
                <a:spcPts val="0"/>
              </a:spcAft>
              <a:buNone/>
            </a:pPr>
            <a:endParaRPr sz="1400"/>
          </a:p>
          <a:p>
            <a:pPr marL="457200" lvl="0" indent="-317500" algn="l" rtl="0">
              <a:spcBef>
                <a:spcPts val="0"/>
              </a:spcBef>
              <a:spcAft>
                <a:spcPts val="0"/>
              </a:spcAft>
              <a:buSzPts val="1400"/>
              <a:buChar char="●"/>
            </a:pPr>
            <a:r>
              <a:rPr lang="fi" sz="1400"/>
              <a:t>Lättähatun paluu? (</a:t>
            </a:r>
            <a:r>
              <a:rPr lang="fi" sz="1400" i="1">
                <a:latin typeface="IBM Plex Sans Medium"/>
                <a:ea typeface="IBM Plex Sans Medium"/>
                <a:cs typeface="IBM Plex Sans Medium"/>
                <a:sym typeface="IBM Plex Sans Medium"/>
              </a:rPr>
              <a:t>Yksittäisiä kommentteja</a:t>
            </a:r>
            <a:r>
              <a:rPr lang="fi" sz="1400"/>
              <a:t>)</a:t>
            </a:r>
            <a:endParaRPr sz="1400"/>
          </a:p>
          <a:p>
            <a:pPr marL="914400" lvl="1" indent="-317500" algn="l" rtl="0">
              <a:spcBef>
                <a:spcPts val="0"/>
              </a:spcBef>
              <a:spcAft>
                <a:spcPts val="0"/>
              </a:spcAft>
              <a:buSzPts val="1400"/>
              <a:buChar char="○"/>
            </a:pPr>
            <a:r>
              <a:rPr lang="fi" i="1"/>
              <a:t>“Paikallisliikennettä ajatellen tämä auttaisi niiden ihmisten liikkumista, jotka asuvat tämän Savon radan lähituntumassa.”</a:t>
            </a:r>
            <a:endParaRPr/>
          </a:p>
          <a:p>
            <a:pPr marL="457200" lvl="0" indent="0" algn="l" rtl="0">
              <a:spcBef>
                <a:spcPts val="700"/>
              </a:spcBef>
              <a:spcAft>
                <a:spcPts val="0"/>
              </a:spcAft>
              <a:buNone/>
            </a:pPr>
            <a:endParaRPr sz="1400"/>
          </a:p>
          <a:p>
            <a:pPr marL="457200" lvl="0" indent="-317500" algn="l" rtl="0">
              <a:spcBef>
                <a:spcPts val="0"/>
              </a:spcBef>
              <a:spcAft>
                <a:spcPts val="0"/>
              </a:spcAft>
              <a:buSzPts val="1400"/>
              <a:buChar char="●"/>
            </a:pPr>
            <a:r>
              <a:rPr lang="fi" sz="1400"/>
              <a:t>Viralliset liityntäpysäköintialue puuttuvat esim. Juvalta (</a:t>
            </a:r>
            <a:r>
              <a:rPr lang="fi" sz="1400" i="1"/>
              <a:t>“Vartioitu alue esim. useamman päivän matkan aikaiseen pysäköintiin pitää olla! “</a:t>
            </a:r>
            <a:r>
              <a:rPr lang="fi" sz="1400"/>
              <a:t>) (</a:t>
            </a:r>
            <a:r>
              <a:rPr lang="fi" sz="1400" i="1">
                <a:latin typeface="IBM Plex Sans Medium"/>
                <a:ea typeface="IBM Plex Sans Medium"/>
                <a:cs typeface="IBM Plex Sans Medium"/>
                <a:sym typeface="IBM Plex Sans Medium"/>
              </a:rPr>
              <a:t>Yksittäinen kommentti</a:t>
            </a:r>
            <a:r>
              <a:rPr lang="fi" sz="1400" i="1"/>
              <a:t>)</a:t>
            </a:r>
            <a:endParaRPr sz="1400" i="1"/>
          </a:p>
        </p:txBody>
      </p:sp>
      <p:sp>
        <p:nvSpPr>
          <p:cNvPr id="402" name="Google Shape;402;p66"/>
          <p:cNvSpPr txBox="1">
            <a:spLocks noGrp="1"/>
          </p:cNvSpPr>
          <p:nvPr>
            <p:ph type="sldNum" idx="12"/>
          </p:nvPr>
        </p:nvSpPr>
        <p:spPr>
          <a:xfrm>
            <a:off x="374375" y="391625"/>
            <a:ext cx="110700" cy="38400"/>
          </a:xfrm>
          <a:prstGeom prst="rect">
            <a:avLst/>
          </a:prstGeom>
        </p:spPr>
        <p:txBody>
          <a:bodyPr spcFirstLastPara="1" wrap="square" lIns="0" tIns="0" rIns="0" bIns="0" anchor="b" anchorCtr="0">
            <a:noAutofit/>
          </a:bodyPr>
          <a:lstStyle/>
          <a:p>
            <a:pPr marL="0" lvl="0" indent="0" algn="ctr" rtl="0">
              <a:spcBef>
                <a:spcPts val="0"/>
              </a:spcBef>
              <a:spcAft>
                <a:spcPts val="0"/>
              </a:spcAft>
              <a:buClr>
                <a:srgbClr val="000000"/>
              </a:buClr>
              <a:buFont typeface="Arial"/>
              <a:buNone/>
            </a:pPr>
            <a:fld id="{00000000-1234-1234-1234-123412341234}" type="slidenum">
              <a:rPr lang="fi"/>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69"/>
          <p:cNvSpPr txBox="1">
            <a:spLocks noGrp="1"/>
          </p:cNvSpPr>
          <p:nvPr>
            <p:ph type="ctrTitle"/>
          </p:nvPr>
        </p:nvSpPr>
        <p:spPr>
          <a:xfrm>
            <a:off x="1789200" y="2127150"/>
            <a:ext cx="5565600" cy="8892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fi"/>
              <a:t>Kiitos!</a:t>
            </a:r>
            <a:endParaRPr/>
          </a:p>
        </p:txBody>
      </p:sp>
      <p:sp>
        <p:nvSpPr>
          <p:cNvPr id="422" name="Google Shape;422;p6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fi"/>
              <a:t>27</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43"/>
          <p:cNvSpPr txBox="1">
            <a:spLocks noGrp="1"/>
          </p:cNvSpPr>
          <p:nvPr>
            <p:ph type="sldNum" idx="12"/>
          </p:nvPr>
        </p:nvSpPr>
        <p:spPr>
          <a:xfrm>
            <a:off x="197645" y="172781"/>
            <a:ext cx="118500" cy="162000"/>
          </a:xfrm>
          <a:prstGeom prst="rect">
            <a:avLst/>
          </a:prstGeom>
        </p:spPr>
        <p:txBody>
          <a:bodyPr spcFirstLastPara="1" wrap="square" lIns="0" tIns="0" rIns="0" bIns="0" anchor="t" anchorCtr="0">
            <a:noAutofit/>
          </a:bodyPr>
          <a:lstStyle/>
          <a:p>
            <a:pPr marL="0" lvl="0" indent="0" algn="ctr" rtl="0">
              <a:spcBef>
                <a:spcPts val="0"/>
              </a:spcBef>
              <a:spcAft>
                <a:spcPts val="0"/>
              </a:spcAft>
              <a:buClr>
                <a:srgbClr val="000000"/>
              </a:buClr>
              <a:buFont typeface="Arial"/>
              <a:buNone/>
            </a:pPr>
            <a:fld id="{00000000-1234-1234-1234-123412341234}" type="slidenum">
              <a:rPr lang="fi"/>
              <a:t>3</a:t>
            </a:fld>
            <a:endParaRPr/>
          </a:p>
        </p:txBody>
      </p:sp>
      <p:sp>
        <p:nvSpPr>
          <p:cNvPr id="225" name="Google Shape;225;p43"/>
          <p:cNvSpPr txBox="1">
            <a:spLocks noGrp="1"/>
          </p:cNvSpPr>
          <p:nvPr>
            <p:ph type="title"/>
          </p:nvPr>
        </p:nvSpPr>
        <p:spPr>
          <a:xfrm>
            <a:off x="366000" y="652706"/>
            <a:ext cx="2101200" cy="3631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
              <a:t>Ilmoittautuneet</a:t>
            </a:r>
            <a:endParaRPr/>
          </a:p>
          <a:p>
            <a:pPr marL="0" lvl="0" indent="0" algn="l" rtl="0">
              <a:spcBef>
                <a:spcPts val="0"/>
              </a:spcBef>
              <a:spcAft>
                <a:spcPts val="0"/>
              </a:spcAft>
              <a:buNone/>
            </a:pPr>
            <a:endParaRPr/>
          </a:p>
          <a:p>
            <a:pPr marL="0" lvl="0" indent="0" algn="l" rtl="0">
              <a:spcBef>
                <a:spcPts val="0"/>
              </a:spcBef>
              <a:spcAft>
                <a:spcPts val="0"/>
              </a:spcAft>
              <a:buNone/>
            </a:pPr>
            <a:r>
              <a:rPr lang="fi"/>
              <a:t>vs.</a:t>
            </a:r>
            <a:endParaRPr/>
          </a:p>
          <a:p>
            <a:pPr marL="0" lvl="0" indent="0" algn="l" rtl="0">
              <a:spcBef>
                <a:spcPts val="0"/>
              </a:spcBef>
              <a:spcAft>
                <a:spcPts val="0"/>
              </a:spcAft>
              <a:buNone/>
            </a:pPr>
            <a:endParaRPr/>
          </a:p>
          <a:p>
            <a:pPr marL="0" lvl="0" indent="0" algn="l" rtl="0">
              <a:spcBef>
                <a:spcPts val="0"/>
              </a:spcBef>
              <a:spcAft>
                <a:spcPts val="0"/>
              </a:spcAft>
              <a:buNone/>
            </a:pPr>
            <a:r>
              <a:rPr lang="fi"/>
              <a:t>Todelliset aktiivisuusluvut yhteisössä</a:t>
            </a:r>
            <a:endParaRPr/>
          </a:p>
        </p:txBody>
      </p:sp>
      <p:graphicFrame>
        <p:nvGraphicFramePr>
          <p:cNvPr id="226" name="Google Shape;226;p43"/>
          <p:cNvGraphicFramePr/>
          <p:nvPr/>
        </p:nvGraphicFramePr>
        <p:xfrm>
          <a:off x="4501263" y="834813"/>
          <a:ext cx="3269425" cy="2315900"/>
        </p:xfrm>
        <a:graphic>
          <a:graphicData uri="http://schemas.openxmlformats.org/drawingml/2006/table">
            <a:tbl>
              <a:tblPr>
                <a:noFill/>
                <a:tableStyleId>{A85C6583-FB69-434C-92AC-9C6E6CB452F7}</a:tableStyleId>
              </a:tblPr>
              <a:tblGrid>
                <a:gridCol w="1647075">
                  <a:extLst>
                    <a:ext uri="{9D8B030D-6E8A-4147-A177-3AD203B41FA5}">
                      <a16:colId xmlns:a16="http://schemas.microsoft.com/office/drawing/2014/main" val="20000"/>
                    </a:ext>
                  </a:extLst>
                </a:gridCol>
                <a:gridCol w="1622350">
                  <a:extLst>
                    <a:ext uri="{9D8B030D-6E8A-4147-A177-3AD203B41FA5}">
                      <a16:colId xmlns:a16="http://schemas.microsoft.com/office/drawing/2014/main" val="20001"/>
                    </a:ext>
                  </a:extLst>
                </a:gridCol>
              </a:tblGrid>
              <a:tr h="1157950">
                <a:tc>
                  <a:txBody>
                    <a:bodyPr/>
                    <a:lstStyle/>
                    <a:p>
                      <a:pPr marL="0" marR="0" lvl="0" indent="0" algn="ctr" rtl="0">
                        <a:lnSpc>
                          <a:spcPct val="100000"/>
                        </a:lnSpc>
                        <a:spcBef>
                          <a:spcPts val="0"/>
                        </a:spcBef>
                        <a:spcAft>
                          <a:spcPts val="0"/>
                        </a:spcAft>
                        <a:buNone/>
                      </a:pPr>
                      <a:r>
                        <a:rPr lang="fi" sz="1000">
                          <a:solidFill>
                            <a:srgbClr val="00009B"/>
                          </a:solidFill>
                          <a:latin typeface="IBM Plex Sans"/>
                          <a:ea typeface="IBM Plex Sans"/>
                          <a:cs typeface="IBM Plex Sans"/>
                          <a:sym typeface="IBM Plex Sans"/>
                        </a:rPr>
                        <a:t>Kaikki ilmoittautuneet yhteensä</a:t>
                      </a:r>
                      <a:endParaRPr sz="1000">
                        <a:solidFill>
                          <a:srgbClr val="00009B"/>
                        </a:solidFill>
                        <a:latin typeface="IBM Plex Sans"/>
                        <a:ea typeface="IBM Plex Sans"/>
                        <a:cs typeface="IBM Plex Sans"/>
                        <a:sym typeface="IBM Plex Sans"/>
                      </a:endParaRPr>
                    </a:p>
                    <a:p>
                      <a:pPr marL="0" marR="0" lvl="0" indent="0" algn="ctr" rtl="0">
                        <a:lnSpc>
                          <a:spcPct val="100000"/>
                        </a:lnSpc>
                        <a:spcBef>
                          <a:spcPts val="0"/>
                        </a:spcBef>
                        <a:spcAft>
                          <a:spcPts val="0"/>
                        </a:spcAft>
                        <a:buNone/>
                      </a:pPr>
                      <a:endParaRPr sz="1000">
                        <a:solidFill>
                          <a:srgbClr val="00009B"/>
                        </a:solidFill>
                        <a:latin typeface="IBM Plex Sans"/>
                        <a:ea typeface="IBM Plex Sans"/>
                        <a:cs typeface="IBM Plex Sans"/>
                        <a:sym typeface="IBM Plex Sans"/>
                      </a:endParaRPr>
                    </a:p>
                    <a:p>
                      <a:pPr marL="0" marR="0" lvl="0" indent="0" algn="ctr" rtl="0">
                        <a:lnSpc>
                          <a:spcPct val="100000"/>
                        </a:lnSpc>
                        <a:spcBef>
                          <a:spcPts val="0"/>
                        </a:spcBef>
                        <a:spcAft>
                          <a:spcPts val="0"/>
                        </a:spcAft>
                        <a:buNone/>
                      </a:pPr>
                      <a:r>
                        <a:rPr lang="fi" sz="1800" b="1">
                          <a:solidFill>
                            <a:srgbClr val="00009B"/>
                          </a:solidFill>
                          <a:latin typeface="IBM Plex Sans"/>
                          <a:ea typeface="IBM Plex Sans"/>
                          <a:cs typeface="IBM Plex Sans"/>
                          <a:sym typeface="IBM Plex Sans"/>
                        </a:rPr>
                        <a:t>111 kpl</a:t>
                      </a:r>
                      <a:endParaRPr sz="1800" b="1">
                        <a:solidFill>
                          <a:srgbClr val="00009B"/>
                        </a:solidFill>
                        <a:latin typeface="IBM Plex Sans"/>
                        <a:ea typeface="IBM Plex Sans"/>
                        <a:cs typeface="IBM Plex Sans"/>
                        <a:sym typeface="IBM Plex Sans"/>
                      </a:endParaRPr>
                    </a:p>
                  </a:txBody>
                  <a:tcPr marL="91425" marR="91425" marT="91425" marB="9142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FFDDE0"/>
                    </a:solidFill>
                  </a:tcPr>
                </a:tc>
                <a:tc>
                  <a:txBody>
                    <a:bodyPr/>
                    <a:lstStyle/>
                    <a:p>
                      <a:pPr marL="0" lvl="0" indent="0" algn="ctr" rtl="0">
                        <a:spcBef>
                          <a:spcPts val="0"/>
                        </a:spcBef>
                        <a:spcAft>
                          <a:spcPts val="0"/>
                        </a:spcAft>
                        <a:buNone/>
                      </a:pPr>
                      <a:r>
                        <a:rPr lang="fi" sz="1000">
                          <a:solidFill>
                            <a:srgbClr val="00009B"/>
                          </a:solidFill>
                          <a:latin typeface="IBM Plex Sans"/>
                          <a:ea typeface="IBM Plex Sans"/>
                          <a:cs typeface="IBM Plex Sans"/>
                          <a:sym typeface="IBM Plex Sans"/>
                        </a:rPr>
                        <a:t>Ilmoittautuneet Pitäjäraatilaiset</a:t>
                      </a:r>
                      <a:endParaRPr sz="1000">
                        <a:solidFill>
                          <a:srgbClr val="00009B"/>
                        </a:solidFill>
                        <a:latin typeface="IBM Plex Sans"/>
                        <a:ea typeface="IBM Plex Sans"/>
                        <a:cs typeface="IBM Plex Sans"/>
                        <a:sym typeface="IBM Plex Sans"/>
                      </a:endParaRPr>
                    </a:p>
                    <a:p>
                      <a:pPr marL="0" lvl="0" indent="0" algn="ctr" rtl="0">
                        <a:spcBef>
                          <a:spcPts val="0"/>
                        </a:spcBef>
                        <a:spcAft>
                          <a:spcPts val="0"/>
                        </a:spcAft>
                        <a:buNone/>
                      </a:pPr>
                      <a:endParaRPr sz="1000">
                        <a:solidFill>
                          <a:srgbClr val="00009B"/>
                        </a:solidFill>
                        <a:latin typeface="IBM Plex Sans"/>
                        <a:ea typeface="IBM Plex Sans"/>
                        <a:cs typeface="IBM Plex Sans"/>
                        <a:sym typeface="IBM Plex Sans"/>
                      </a:endParaRPr>
                    </a:p>
                    <a:p>
                      <a:pPr marL="0" lvl="0" indent="0" algn="ctr" rtl="0">
                        <a:spcBef>
                          <a:spcPts val="0"/>
                        </a:spcBef>
                        <a:spcAft>
                          <a:spcPts val="0"/>
                        </a:spcAft>
                        <a:buNone/>
                      </a:pPr>
                      <a:r>
                        <a:rPr lang="fi" sz="1800" b="1">
                          <a:solidFill>
                            <a:srgbClr val="00009B"/>
                          </a:solidFill>
                          <a:latin typeface="IBM Plex Sans"/>
                          <a:ea typeface="IBM Plex Sans"/>
                          <a:cs typeface="IBM Plex Sans"/>
                          <a:sym typeface="IBM Plex Sans"/>
                        </a:rPr>
                        <a:t>46 kpl</a:t>
                      </a:r>
                      <a:endParaRPr sz="1800" b="1">
                        <a:solidFill>
                          <a:srgbClr val="00009B"/>
                        </a:solidFill>
                        <a:latin typeface="IBM Plex Sans"/>
                        <a:ea typeface="IBM Plex Sans"/>
                        <a:cs typeface="IBM Plex Sans"/>
                        <a:sym typeface="IBM Plex Sans"/>
                      </a:endParaRPr>
                    </a:p>
                  </a:txBody>
                  <a:tcPr marL="91425" marR="91425" marT="91425" marB="9142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FFDDE0"/>
                    </a:solidFill>
                  </a:tcPr>
                </a:tc>
                <a:extLst>
                  <a:ext uri="{0D108BD9-81ED-4DB2-BD59-A6C34878D82A}">
                    <a16:rowId xmlns:a16="http://schemas.microsoft.com/office/drawing/2014/main" val="10000"/>
                  </a:ext>
                </a:extLst>
              </a:tr>
              <a:tr h="1157950">
                <a:tc>
                  <a:txBody>
                    <a:bodyPr/>
                    <a:lstStyle/>
                    <a:p>
                      <a:pPr marL="0" marR="0" lvl="0" indent="0" algn="ctr" rtl="0">
                        <a:lnSpc>
                          <a:spcPct val="100000"/>
                        </a:lnSpc>
                        <a:spcBef>
                          <a:spcPts val="0"/>
                        </a:spcBef>
                        <a:spcAft>
                          <a:spcPts val="0"/>
                        </a:spcAft>
                        <a:buNone/>
                      </a:pPr>
                      <a:r>
                        <a:rPr lang="fi" sz="1000">
                          <a:solidFill>
                            <a:srgbClr val="00009B"/>
                          </a:solidFill>
                          <a:latin typeface="IBM Plex Sans"/>
                          <a:ea typeface="IBM Plex Sans"/>
                          <a:cs typeface="IBM Plex Sans"/>
                          <a:sym typeface="IBM Plex Sans"/>
                        </a:rPr>
                        <a:t>Kaikki yhteisöön kirjautuneet</a:t>
                      </a:r>
                      <a:endParaRPr sz="1000">
                        <a:solidFill>
                          <a:srgbClr val="00009B"/>
                        </a:solidFill>
                        <a:latin typeface="IBM Plex Sans"/>
                        <a:ea typeface="IBM Plex Sans"/>
                        <a:cs typeface="IBM Plex Sans"/>
                        <a:sym typeface="IBM Plex Sans"/>
                      </a:endParaRPr>
                    </a:p>
                    <a:p>
                      <a:pPr marL="0" marR="0" lvl="0" indent="0" algn="ctr" rtl="0">
                        <a:lnSpc>
                          <a:spcPct val="100000"/>
                        </a:lnSpc>
                        <a:spcBef>
                          <a:spcPts val="0"/>
                        </a:spcBef>
                        <a:spcAft>
                          <a:spcPts val="0"/>
                        </a:spcAft>
                        <a:buNone/>
                      </a:pPr>
                      <a:endParaRPr sz="1000">
                        <a:solidFill>
                          <a:srgbClr val="00009B"/>
                        </a:solidFill>
                        <a:latin typeface="IBM Plex Sans"/>
                        <a:ea typeface="IBM Plex Sans"/>
                        <a:cs typeface="IBM Plex Sans"/>
                        <a:sym typeface="IBM Plex Sans"/>
                      </a:endParaRPr>
                    </a:p>
                    <a:p>
                      <a:pPr marL="0" marR="0" lvl="0" indent="0" algn="ctr" rtl="0">
                        <a:lnSpc>
                          <a:spcPct val="100000"/>
                        </a:lnSpc>
                        <a:spcBef>
                          <a:spcPts val="0"/>
                        </a:spcBef>
                        <a:spcAft>
                          <a:spcPts val="0"/>
                        </a:spcAft>
                        <a:buNone/>
                      </a:pPr>
                      <a:r>
                        <a:rPr lang="fi" sz="1800" b="1">
                          <a:solidFill>
                            <a:srgbClr val="00009B"/>
                          </a:solidFill>
                          <a:latin typeface="IBM Plex Sans"/>
                          <a:ea typeface="IBM Plex Sans"/>
                          <a:cs typeface="IBM Plex Sans"/>
                          <a:sym typeface="IBM Plex Sans"/>
                        </a:rPr>
                        <a:t> 70 kpl</a:t>
                      </a:r>
                      <a:endParaRPr sz="1800" b="1">
                        <a:solidFill>
                          <a:srgbClr val="00009B"/>
                        </a:solidFill>
                        <a:latin typeface="IBM Plex Sans"/>
                        <a:ea typeface="IBM Plex Sans"/>
                        <a:cs typeface="IBM Plex Sans"/>
                        <a:sym typeface="IBM Plex Sans"/>
                      </a:endParaRPr>
                    </a:p>
                  </a:txBody>
                  <a:tcPr marL="91425" marR="91425" marT="91425" marB="9142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FFDDE0"/>
                    </a:solidFill>
                  </a:tcPr>
                </a:tc>
                <a:tc>
                  <a:txBody>
                    <a:bodyPr/>
                    <a:lstStyle/>
                    <a:p>
                      <a:pPr marL="0" lvl="0" indent="0" algn="ctr" rtl="0">
                        <a:spcBef>
                          <a:spcPts val="0"/>
                        </a:spcBef>
                        <a:spcAft>
                          <a:spcPts val="0"/>
                        </a:spcAft>
                        <a:buNone/>
                      </a:pPr>
                      <a:r>
                        <a:rPr lang="fi" sz="1000">
                          <a:solidFill>
                            <a:srgbClr val="00009B"/>
                          </a:solidFill>
                          <a:latin typeface="IBM Plex Sans"/>
                          <a:ea typeface="IBM Plex Sans"/>
                          <a:cs typeface="IBM Plex Sans"/>
                          <a:sym typeface="IBM Plex Sans"/>
                        </a:rPr>
                        <a:t>Esittelyn jättäneet Pitäjäraatilaiset</a:t>
                      </a:r>
                      <a:endParaRPr sz="1000">
                        <a:solidFill>
                          <a:srgbClr val="00009B"/>
                        </a:solidFill>
                        <a:latin typeface="IBM Plex Sans"/>
                        <a:ea typeface="IBM Plex Sans"/>
                        <a:cs typeface="IBM Plex Sans"/>
                        <a:sym typeface="IBM Plex Sans"/>
                      </a:endParaRPr>
                    </a:p>
                    <a:p>
                      <a:pPr marL="0" lvl="0" indent="0" algn="ctr" rtl="0">
                        <a:spcBef>
                          <a:spcPts val="0"/>
                        </a:spcBef>
                        <a:spcAft>
                          <a:spcPts val="0"/>
                        </a:spcAft>
                        <a:buNone/>
                      </a:pPr>
                      <a:endParaRPr sz="1000">
                        <a:solidFill>
                          <a:srgbClr val="00009B"/>
                        </a:solidFill>
                        <a:latin typeface="IBM Plex Sans"/>
                        <a:ea typeface="IBM Plex Sans"/>
                        <a:cs typeface="IBM Plex Sans"/>
                        <a:sym typeface="IBM Plex Sans"/>
                      </a:endParaRPr>
                    </a:p>
                    <a:p>
                      <a:pPr marL="0" lvl="0" indent="0" algn="ctr" rtl="0">
                        <a:spcBef>
                          <a:spcPts val="0"/>
                        </a:spcBef>
                        <a:spcAft>
                          <a:spcPts val="0"/>
                        </a:spcAft>
                        <a:buNone/>
                      </a:pPr>
                      <a:r>
                        <a:rPr lang="fi" sz="1800" b="1">
                          <a:solidFill>
                            <a:srgbClr val="00009B"/>
                          </a:solidFill>
                          <a:latin typeface="IBM Plex Sans"/>
                          <a:ea typeface="IBM Plex Sans"/>
                          <a:cs typeface="IBM Plex Sans"/>
                          <a:sym typeface="IBM Plex Sans"/>
                        </a:rPr>
                        <a:t>12 kpl</a:t>
                      </a:r>
                      <a:endParaRPr sz="1800" b="1">
                        <a:solidFill>
                          <a:srgbClr val="00009B"/>
                        </a:solidFill>
                        <a:latin typeface="IBM Plex Sans"/>
                        <a:ea typeface="IBM Plex Sans"/>
                        <a:cs typeface="IBM Plex Sans"/>
                        <a:sym typeface="IBM Plex Sans"/>
                      </a:endParaRPr>
                    </a:p>
                  </a:txBody>
                  <a:tcPr marL="91425" marR="91425" marT="91425" marB="9142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FFDDE0"/>
                    </a:solidFill>
                  </a:tcPr>
                </a:tc>
                <a:extLst>
                  <a:ext uri="{0D108BD9-81ED-4DB2-BD59-A6C34878D82A}">
                    <a16:rowId xmlns:a16="http://schemas.microsoft.com/office/drawing/2014/main" val="10001"/>
                  </a:ext>
                </a:extLst>
              </a:tr>
            </a:tbl>
          </a:graphicData>
        </a:graphic>
      </p:graphicFrame>
      <p:sp>
        <p:nvSpPr>
          <p:cNvPr id="227" name="Google Shape;227;p43"/>
          <p:cNvSpPr/>
          <p:nvPr/>
        </p:nvSpPr>
        <p:spPr>
          <a:xfrm>
            <a:off x="5360938" y="3182450"/>
            <a:ext cx="1550100" cy="1070100"/>
          </a:xfrm>
          <a:prstGeom prst="rect">
            <a:avLst/>
          </a:prstGeom>
          <a:solidFill>
            <a:srgbClr val="FFDDE0"/>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fi" sz="1000">
                <a:solidFill>
                  <a:srgbClr val="00009B"/>
                </a:solidFill>
                <a:latin typeface="IBM Plex Sans"/>
                <a:ea typeface="IBM Plex Sans"/>
                <a:cs typeface="IBM Plex Sans"/>
                <a:sym typeface="IBM Plex Sans"/>
              </a:rPr>
              <a:t>Yhteisössä aktiiviset</a:t>
            </a:r>
            <a:endParaRPr sz="1000">
              <a:solidFill>
                <a:srgbClr val="00009B"/>
              </a:solidFill>
              <a:latin typeface="IBM Plex Sans"/>
              <a:ea typeface="IBM Plex Sans"/>
              <a:cs typeface="IBM Plex Sans"/>
              <a:sym typeface="IBM Plex Sans"/>
            </a:endParaRPr>
          </a:p>
          <a:p>
            <a:pPr marL="0" lvl="0" indent="0" algn="ctr" rtl="0">
              <a:spcBef>
                <a:spcPts val="0"/>
              </a:spcBef>
              <a:spcAft>
                <a:spcPts val="0"/>
              </a:spcAft>
              <a:buClr>
                <a:schemeClr val="dk1"/>
              </a:buClr>
              <a:buSzPts val="1100"/>
              <a:buFont typeface="Arial"/>
              <a:buNone/>
            </a:pPr>
            <a:endParaRPr sz="1000">
              <a:solidFill>
                <a:srgbClr val="00009B"/>
              </a:solidFill>
              <a:latin typeface="IBM Plex Sans"/>
              <a:ea typeface="IBM Plex Sans"/>
              <a:cs typeface="IBM Plex Sans"/>
              <a:sym typeface="IBM Plex Sans"/>
            </a:endParaRPr>
          </a:p>
          <a:p>
            <a:pPr marL="0" lvl="0" indent="0" algn="ctr" rtl="0">
              <a:spcBef>
                <a:spcPts val="0"/>
              </a:spcBef>
              <a:spcAft>
                <a:spcPts val="0"/>
              </a:spcAft>
              <a:buClr>
                <a:schemeClr val="dk1"/>
              </a:buClr>
              <a:buSzPts val="1100"/>
              <a:buFont typeface="Arial"/>
              <a:buNone/>
            </a:pPr>
            <a:r>
              <a:rPr lang="fi" sz="1800" b="1">
                <a:solidFill>
                  <a:srgbClr val="00009B"/>
                </a:solidFill>
                <a:latin typeface="IBM Plex Sans"/>
                <a:ea typeface="IBM Plex Sans"/>
                <a:cs typeface="IBM Plex Sans"/>
                <a:sym typeface="IBM Plex Sans"/>
              </a:rPr>
              <a:t>47 kpl</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44"/>
          <p:cNvSpPr txBox="1">
            <a:spLocks noGrp="1"/>
          </p:cNvSpPr>
          <p:nvPr>
            <p:ph type="title"/>
          </p:nvPr>
        </p:nvSpPr>
        <p:spPr>
          <a:xfrm>
            <a:off x="366000" y="652706"/>
            <a:ext cx="2101200" cy="3631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
              <a:t>Osallistujien aktiivisuus yhteisössä</a:t>
            </a:r>
            <a:endParaRPr/>
          </a:p>
        </p:txBody>
      </p:sp>
      <p:sp>
        <p:nvSpPr>
          <p:cNvPr id="233" name="Google Shape;233;p44"/>
          <p:cNvSpPr txBox="1">
            <a:spLocks noGrp="1"/>
          </p:cNvSpPr>
          <p:nvPr>
            <p:ph type="sldNum" idx="12"/>
          </p:nvPr>
        </p:nvSpPr>
        <p:spPr>
          <a:xfrm>
            <a:off x="374375" y="391625"/>
            <a:ext cx="110700" cy="38400"/>
          </a:xfrm>
          <a:prstGeom prst="rect">
            <a:avLst/>
          </a:prstGeom>
        </p:spPr>
        <p:txBody>
          <a:bodyPr spcFirstLastPara="1" wrap="square" lIns="0" tIns="0" rIns="0" bIns="0" anchor="b" anchorCtr="0">
            <a:noAutofit/>
          </a:bodyPr>
          <a:lstStyle/>
          <a:p>
            <a:pPr marL="0" lvl="0" indent="0" algn="ctr" rtl="0">
              <a:spcBef>
                <a:spcPts val="0"/>
              </a:spcBef>
              <a:spcAft>
                <a:spcPts val="0"/>
              </a:spcAft>
              <a:buClr>
                <a:srgbClr val="000000"/>
              </a:buClr>
              <a:buFont typeface="Arial"/>
              <a:buNone/>
            </a:pPr>
            <a:fld id="{00000000-1234-1234-1234-123412341234}" type="slidenum">
              <a:rPr lang="fi"/>
              <a:t>4</a:t>
            </a:fld>
            <a:endParaRPr/>
          </a:p>
        </p:txBody>
      </p:sp>
      <p:pic>
        <p:nvPicPr>
          <p:cNvPr id="234" name="Google Shape;234;p44"/>
          <p:cNvPicPr preferRelativeResize="0"/>
          <p:nvPr/>
        </p:nvPicPr>
        <p:blipFill>
          <a:blip r:embed="rId3">
            <a:alphaModFix/>
          </a:blip>
          <a:stretch>
            <a:fillRect/>
          </a:stretch>
        </p:blipFill>
        <p:spPr>
          <a:xfrm>
            <a:off x="139775" y="2944825"/>
            <a:ext cx="8864451" cy="1398475"/>
          </a:xfrm>
          <a:prstGeom prst="rect">
            <a:avLst/>
          </a:prstGeom>
          <a:noFill/>
          <a:ln>
            <a:noFill/>
          </a:ln>
        </p:spPr>
      </p:pic>
      <p:sp>
        <p:nvSpPr>
          <p:cNvPr id="235" name="Google Shape;235;p44"/>
          <p:cNvSpPr txBox="1"/>
          <p:nvPr/>
        </p:nvSpPr>
        <p:spPr>
          <a:xfrm>
            <a:off x="2579900" y="576500"/>
            <a:ext cx="6219600" cy="21165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Font typeface="IBM Plex Sans"/>
              <a:buChar char="●"/>
            </a:pPr>
            <a:r>
              <a:rPr lang="fi">
                <a:latin typeface="IBM Plex Sans"/>
                <a:ea typeface="IBM Plex Sans"/>
                <a:cs typeface="IBM Plex Sans"/>
                <a:sym typeface="IBM Plex Sans"/>
              </a:rPr>
              <a:t>Yhteisöön kirjautuneita osallistujia oli lopulta </a:t>
            </a:r>
            <a:r>
              <a:rPr lang="fi" b="1">
                <a:latin typeface="IBM Plex Sans"/>
                <a:ea typeface="IBM Plex Sans"/>
                <a:cs typeface="IBM Plex Sans"/>
                <a:sym typeface="IBM Plex Sans"/>
              </a:rPr>
              <a:t>70 kpl. </a:t>
            </a:r>
            <a:r>
              <a:rPr lang="fi">
                <a:latin typeface="IBM Plex Sans"/>
                <a:ea typeface="IBM Plex Sans"/>
                <a:cs typeface="IBM Plex Sans"/>
                <a:sym typeface="IBM Plex Sans"/>
              </a:rPr>
              <a:t>Osallistujissa oli sekä maaseutualueilla asuvia, pitäjäraadeissa toimivia sekä maallemuutosta haaveilevia (muualla asuvia).</a:t>
            </a:r>
            <a:endParaRPr>
              <a:latin typeface="IBM Plex Sans"/>
              <a:ea typeface="IBM Plex Sans"/>
              <a:cs typeface="IBM Plex Sans"/>
              <a:sym typeface="IBM Plex Sans"/>
            </a:endParaRPr>
          </a:p>
          <a:p>
            <a:pPr marL="457200" lvl="0" indent="0" algn="l" rtl="0">
              <a:spcBef>
                <a:spcPts val="0"/>
              </a:spcBef>
              <a:spcAft>
                <a:spcPts val="0"/>
              </a:spcAft>
              <a:buNone/>
            </a:pPr>
            <a:endParaRPr>
              <a:latin typeface="IBM Plex Sans"/>
              <a:ea typeface="IBM Plex Sans"/>
              <a:cs typeface="IBM Plex Sans"/>
              <a:sym typeface="IBM Plex Sans"/>
            </a:endParaRPr>
          </a:p>
          <a:p>
            <a:pPr marL="457200" lvl="0" indent="-317500" algn="l" rtl="0">
              <a:spcBef>
                <a:spcPts val="0"/>
              </a:spcBef>
              <a:spcAft>
                <a:spcPts val="0"/>
              </a:spcAft>
              <a:buSzPts val="1400"/>
              <a:buFont typeface="IBM Plex Sans"/>
              <a:buChar char="●"/>
            </a:pPr>
            <a:r>
              <a:rPr lang="fi">
                <a:latin typeface="IBM Plex Sans"/>
                <a:ea typeface="IBM Plex Sans"/>
                <a:cs typeface="IBM Plex Sans"/>
                <a:sym typeface="IBM Plex Sans"/>
              </a:rPr>
              <a:t>Aihekohtaiset vastausmäärät vaihtelivat 26-39 kommentin välillä. Vastausmäärät olivat riittävät aineiston kumuloitumisen näkökulmasta.</a:t>
            </a:r>
            <a:endParaRPr>
              <a:latin typeface="IBM Plex Sans"/>
              <a:ea typeface="IBM Plex Sans"/>
              <a:cs typeface="IBM Plex Sans"/>
              <a:sym typeface="IBM Plex Sans"/>
            </a:endParaRPr>
          </a:p>
          <a:p>
            <a:pPr marL="457200" lvl="0" indent="0" algn="l" rtl="0">
              <a:spcBef>
                <a:spcPts val="0"/>
              </a:spcBef>
              <a:spcAft>
                <a:spcPts val="0"/>
              </a:spcAft>
              <a:buNone/>
            </a:pPr>
            <a:endParaRPr>
              <a:latin typeface="IBM Plex Sans"/>
              <a:ea typeface="IBM Plex Sans"/>
              <a:cs typeface="IBM Plex Sans"/>
              <a:sym typeface="IBM Plex Sans"/>
            </a:endParaRPr>
          </a:p>
          <a:p>
            <a:pPr marL="457200" lvl="0" indent="-317500" algn="l" rtl="0">
              <a:spcBef>
                <a:spcPts val="0"/>
              </a:spcBef>
              <a:spcAft>
                <a:spcPts val="0"/>
              </a:spcAft>
              <a:buSzPts val="1400"/>
              <a:buFont typeface="IBM Plex Sans"/>
              <a:buChar char="●"/>
            </a:pPr>
            <a:r>
              <a:rPr lang="fi">
                <a:latin typeface="IBM Plex Sans"/>
                <a:ea typeface="IBM Plex Sans"/>
                <a:cs typeface="IBM Plex Sans"/>
                <a:sym typeface="IBM Plex Sans"/>
              </a:rPr>
              <a:t>Suurin vastausprosentti oli aiheella nro. 3, “Millaisia palveluja Kuopion maaseutualueet tarvitsevat”. Konkreettiset aiheet saivat eniten vastauksia.</a:t>
            </a:r>
            <a:endParaRPr>
              <a:latin typeface="IBM Plex Sans"/>
              <a:ea typeface="IBM Plex Sans"/>
              <a:cs typeface="IBM Plex Sans"/>
              <a:sym typeface="IBM Plex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5"/>
          <p:cNvSpPr txBox="1">
            <a:spLocks noGrp="1"/>
          </p:cNvSpPr>
          <p:nvPr>
            <p:ph type="sldNum" idx="12"/>
          </p:nvPr>
        </p:nvSpPr>
        <p:spPr>
          <a:xfrm>
            <a:off x="374445" y="248981"/>
            <a:ext cx="118500" cy="162000"/>
          </a:xfrm>
          <a:prstGeom prst="rect">
            <a:avLst/>
          </a:prstGeom>
        </p:spPr>
        <p:txBody>
          <a:bodyPr spcFirstLastPara="1" wrap="square" lIns="0" tIns="0" rIns="0" bIns="0" anchor="t" anchorCtr="0">
            <a:noAutofit/>
          </a:bodyPr>
          <a:lstStyle/>
          <a:p>
            <a:pPr marL="0" lvl="0" indent="0" algn="l" rtl="0">
              <a:spcBef>
                <a:spcPts val="0"/>
              </a:spcBef>
              <a:spcAft>
                <a:spcPts val="0"/>
              </a:spcAft>
              <a:buClr>
                <a:srgbClr val="000000"/>
              </a:buClr>
              <a:buFont typeface="Arial"/>
              <a:buNone/>
            </a:pPr>
            <a:fld id="{00000000-1234-1234-1234-123412341234}" type="slidenum">
              <a:rPr lang="fi"/>
              <a:t>5</a:t>
            </a:fld>
            <a:endParaRPr/>
          </a:p>
        </p:txBody>
      </p:sp>
      <p:sp>
        <p:nvSpPr>
          <p:cNvPr id="241" name="Google Shape;241;p45"/>
          <p:cNvSpPr txBox="1">
            <a:spLocks noGrp="1"/>
          </p:cNvSpPr>
          <p:nvPr>
            <p:ph type="ctrTitle"/>
          </p:nvPr>
        </p:nvSpPr>
        <p:spPr>
          <a:xfrm>
            <a:off x="896400" y="3019500"/>
            <a:ext cx="5565600" cy="889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fi"/>
              <a:t>Yhteenveto yhteisön keskusteluista</a:t>
            </a:r>
            <a:endParaRPr/>
          </a:p>
        </p:txBody>
      </p:sp>
      <p:sp>
        <p:nvSpPr>
          <p:cNvPr id="242" name="Google Shape;242;p45"/>
          <p:cNvSpPr txBox="1">
            <a:spLocks noGrp="1"/>
          </p:cNvSpPr>
          <p:nvPr>
            <p:ph type="sldNum" idx="2"/>
          </p:nvPr>
        </p:nvSpPr>
        <p:spPr>
          <a:xfrm>
            <a:off x="374375" y="391625"/>
            <a:ext cx="110700" cy="38400"/>
          </a:xfrm>
          <a:prstGeom prst="rect">
            <a:avLst/>
          </a:prstGeom>
        </p:spPr>
        <p:txBody>
          <a:bodyPr spcFirstLastPara="1" wrap="square" lIns="0" tIns="0" rIns="0" bIns="0" anchor="b" anchorCtr="0">
            <a:noAutofit/>
          </a:bodyPr>
          <a:lstStyle/>
          <a:p>
            <a:pPr marL="0" lvl="0" indent="0" algn="ctr" rtl="0">
              <a:spcBef>
                <a:spcPts val="0"/>
              </a:spcBef>
              <a:spcAft>
                <a:spcPts val="0"/>
              </a:spcAft>
              <a:buClr>
                <a:srgbClr val="000000"/>
              </a:buClr>
              <a:buFont typeface="Arial"/>
              <a:buNone/>
            </a:pPr>
            <a:fld id="{00000000-1234-1234-1234-123412341234}" type="slidenum">
              <a:rPr lang="fi"/>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6"/>
          <p:cNvSpPr txBox="1">
            <a:spLocks noGrp="1"/>
          </p:cNvSpPr>
          <p:nvPr>
            <p:ph type="title"/>
          </p:nvPr>
        </p:nvSpPr>
        <p:spPr>
          <a:xfrm>
            <a:off x="366000" y="652706"/>
            <a:ext cx="2101200" cy="3631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
              <a:t>Kuopion maaseutualueiden vahvuudet</a:t>
            </a:r>
            <a:endParaRPr/>
          </a:p>
        </p:txBody>
      </p:sp>
      <p:sp>
        <p:nvSpPr>
          <p:cNvPr id="248" name="Google Shape;248;p46"/>
          <p:cNvSpPr txBox="1">
            <a:spLocks noGrp="1"/>
          </p:cNvSpPr>
          <p:nvPr>
            <p:ph type="body" idx="1"/>
          </p:nvPr>
        </p:nvSpPr>
        <p:spPr>
          <a:xfrm>
            <a:off x="2854025" y="547925"/>
            <a:ext cx="5918700" cy="34482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fi" sz="1400" b="1"/>
              <a:t>Keskusteluissa nousivat yleisellä tasolla esiin seuraavat vahvuustekijät</a:t>
            </a:r>
            <a:endParaRPr sz="1400" b="1"/>
          </a:p>
          <a:p>
            <a:pPr marL="0" lvl="0" indent="0" algn="l" rtl="0">
              <a:spcBef>
                <a:spcPts val="0"/>
              </a:spcBef>
              <a:spcAft>
                <a:spcPts val="0"/>
              </a:spcAft>
              <a:buNone/>
            </a:pPr>
            <a:endParaRPr sz="1400"/>
          </a:p>
          <a:p>
            <a:pPr marL="457200" lvl="0" indent="-323850" algn="l" rtl="0">
              <a:spcBef>
                <a:spcPts val="700"/>
              </a:spcBef>
              <a:spcAft>
                <a:spcPts val="0"/>
              </a:spcAft>
              <a:buSzPts val="1500"/>
              <a:buChar char="●"/>
            </a:pPr>
            <a:r>
              <a:rPr lang="fi"/>
              <a:t>Kuopion maaseutualueista puhuttaessa suurimpana vahvuutena nousee esiin upea </a:t>
            </a:r>
            <a:r>
              <a:rPr lang="fi">
                <a:latin typeface="IBM Plex Sans Medium"/>
                <a:ea typeface="IBM Plex Sans Medium"/>
                <a:cs typeface="IBM Plex Sans Medium"/>
                <a:sym typeface="IBM Plex Sans Medium"/>
              </a:rPr>
              <a:t>luonto ja elämisen rauha</a:t>
            </a:r>
            <a:r>
              <a:rPr lang="fi"/>
              <a:t>, sekä harrastusmahdollisuudet luonnossa</a:t>
            </a:r>
            <a:endParaRPr/>
          </a:p>
          <a:p>
            <a:pPr marL="457200" lvl="0" indent="0" algn="l" rtl="0">
              <a:spcBef>
                <a:spcPts val="700"/>
              </a:spcBef>
              <a:spcAft>
                <a:spcPts val="0"/>
              </a:spcAft>
              <a:buNone/>
            </a:pPr>
            <a:endParaRPr/>
          </a:p>
          <a:p>
            <a:pPr marL="457200" lvl="0" indent="-323850" algn="l" rtl="0">
              <a:spcBef>
                <a:spcPts val="0"/>
              </a:spcBef>
              <a:spcAft>
                <a:spcPts val="0"/>
              </a:spcAft>
              <a:buSzPts val="1500"/>
              <a:buChar char="●"/>
            </a:pPr>
            <a:r>
              <a:rPr lang="fi"/>
              <a:t>Varsinkin lapsiperheille maaseudun luoma </a:t>
            </a:r>
            <a:r>
              <a:rPr lang="fi">
                <a:latin typeface="IBM Plex Sans Medium"/>
                <a:ea typeface="IBM Plex Sans Medium"/>
                <a:cs typeface="IBM Plex Sans Medium"/>
                <a:sym typeface="IBM Plex Sans Medium"/>
              </a:rPr>
              <a:t>turvallinen asuinympäristö</a:t>
            </a:r>
            <a:r>
              <a:rPr lang="fi"/>
              <a:t> ja </a:t>
            </a:r>
            <a:r>
              <a:rPr lang="fi">
                <a:latin typeface="IBM Plex Sans Medium"/>
                <a:ea typeface="IBM Plex Sans Medium"/>
                <a:cs typeface="IBM Plex Sans Medium"/>
                <a:sym typeface="IBM Plex Sans Medium"/>
              </a:rPr>
              <a:t>yhteisöllisyys </a:t>
            </a:r>
            <a:r>
              <a:rPr lang="fi"/>
              <a:t>ovat tärkeitä tekijöitä </a:t>
            </a:r>
            <a:endParaRPr/>
          </a:p>
          <a:p>
            <a:pPr marL="457200" lvl="0" indent="0" algn="l" rtl="0">
              <a:spcBef>
                <a:spcPts val="700"/>
              </a:spcBef>
              <a:spcAft>
                <a:spcPts val="0"/>
              </a:spcAft>
              <a:buNone/>
            </a:pPr>
            <a:endParaRPr/>
          </a:p>
          <a:p>
            <a:pPr marL="457200" lvl="0" indent="-323850" algn="l" rtl="0">
              <a:spcBef>
                <a:spcPts val="0"/>
              </a:spcBef>
              <a:spcAft>
                <a:spcPts val="0"/>
              </a:spcAft>
              <a:buSzPts val="1500"/>
              <a:buChar char="●"/>
            </a:pPr>
            <a:r>
              <a:rPr lang="fi">
                <a:latin typeface="IBM Plex Sans Medium"/>
                <a:ea typeface="IBM Plex Sans Medium"/>
                <a:cs typeface="IBM Plex Sans Medium"/>
                <a:sym typeface="IBM Plex Sans Medium"/>
              </a:rPr>
              <a:t>Kaikkein tärkeimpinä ja toivottavimpina vahvuuksina ovat peruspalvelut</a:t>
            </a:r>
            <a:r>
              <a:rPr lang="fi"/>
              <a:t>, joiden tarjonta ja taso kuitenkin hieman vaihtelevat alueen mukaan. Kuopion maaseutualueilla on </a:t>
            </a:r>
            <a:r>
              <a:rPr lang="fi">
                <a:latin typeface="IBM Plex Sans Medium"/>
                <a:ea typeface="IBM Plex Sans Medium"/>
                <a:cs typeface="IBM Plex Sans Medium"/>
                <a:sym typeface="IBM Plex Sans Medium"/>
              </a:rPr>
              <a:t>potentiaalia olla hyvin haluttu asuinalue, kunhan peruspalvelut säilyvät, niitä jaksetaan kehittää ja niitä voi aidosti kutsua alueiden vahvuudeksi</a:t>
            </a:r>
            <a:endParaRPr>
              <a:latin typeface="IBM Plex Sans Medium"/>
              <a:ea typeface="IBM Plex Sans Medium"/>
              <a:cs typeface="IBM Plex Sans Medium"/>
              <a:sym typeface="IBM Plex Sans Medium"/>
            </a:endParaRPr>
          </a:p>
        </p:txBody>
      </p:sp>
      <p:sp>
        <p:nvSpPr>
          <p:cNvPr id="249" name="Google Shape;249;p46"/>
          <p:cNvSpPr txBox="1">
            <a:spLocks noGrp="1"/>
          </p:cNvSpPr>
          <p:nvPr>
            <p:ph type="sldNum" idx="12"/>
          </p:nvPr>
        </p:nvSpPr>
        <p:spPr>
          <a:xfrm>
            <a:off x="374375" y="391625"/>
            <a:ext cx="110700" cy="38400"/>
          </a:xfrm>
          <a:prstGeom prst="rect">
            <a:avLst/>
          </a:prstGeom>
        </p:spPr>
        <p:txBody>
          <a:bodyPr spcFirstLastPara="1" wrap="square" lIns="0" tIns="0" rIns="0" bIns="0" anchor="b" anchorCtr="0">
            <a:noAutofit/>
          </a:bodyPr>
          <a:lstStyle/>
          <a:p>
            <a:pPr marL="0" lvl="0" indent="0" algn="ctr" rtl="0">
              <a:spcBef>
                <a:spcPts val="0"/>
              </a:spcBef>
              <a:spcAft>
                <a:spcPts val="0"/>
              </a:spcAft>
              <a:buClr>
                <a:srgbClr val="000000"/>
              </a:buClr>
              <a:buFont typeface="Arial"/>
              <a:buNone/>
            </a:pPr>
            <a:fld id="{00000000-1234-1234-1234-123412341234}" type="slidenum">
              <a:rPr lang="fi"/>
              <a:t>6</a:t>
            </a:fld>
            <a:endParaRPr/>
          </a:p>
        </p:txBody>
      </p:sp>
      <p:sp>
        <p:nvSpPr>
          <p:cNvPr id="250" name="Google Shape;250;p46"/>
          <p:cNvSpPr txBox="1"/>
          <p:nvPr/>
        </p:nvSpPr>
        <p:spPr>
          <a:xfrm>
            <a:off x="2439875" y="4391750"/>
            <a:ext cx="7332900" cy="85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IBM Plex Sans"/>
              <a:ea typeface="IBM Plex Sans"/>
              <a:cs typeface="IBM Plex Sans"/>
              <a:sym typeface="IBM Plex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7"/>
          <p:cNvSpPr txBox="1">
            <a:spLocks noGrp="1"/>
          </p:cNvSpPr>
          <p:nvPr>
            <p:ph type="title"/>
          </p:nvPr>
        </p:nvSpPr>
        <p:spPr>
          <a:xfrm>
            <a:off x="366000" y="652706"/>
            <a:ext cx="2101200" cy="3631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
              <a:t>Kuopion maaseutualueiden heikkouksina esiin tuodut asiat 1/2</a:t>
            </a:r>
            <a:endParaRPr/>
          </a:p>
        </p:txBody>
      </p:sp>
      <p:sp>
        <p:nvSpPr>
          <p:cNvPr id="256" name="Google Shape;256;p47"/>
          <p:cNvSpPr txBox="1">
            <a:spLocks noGrp="1"/>
          </p:cNvSpPr>
          <p:nvPr>
            <p:ph type="body" idx="1"/>
          </p:nvPr>
        </p:nvSpPr>
        <p:spPr>
          <a:xfrm>
            <a:off x="2854025" y="547925"/>
            <a:ext cx="5918700" cy="44238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fi" sz="1400" b="1"/>
              <a:t>Keskusteluissa nousivat yleisellä tasolla esiin seuraavat heikkoudet</a:t>
            </a:r>
            <a:endParaRPr sz="1400" b="1">
              <a:solidFill>
                <a:srgbClr val="000000"/>
              </a:solidFill>
            </a:endParaRPr>
          </a:p>
          <a:p>
            <a:pPr marL="457200" lvl="0" indent="-317500" algn="l" rtl="0">
              <a:spcBef>
                <a:spcPts val="700"/>
              </a:spcBef>
              <a:spcAft>
                <a:spcPts val="0"/>
              </a:spcAft>
              <a:buClr>
                <a:srgbClr val="000000"/>
              </a:buClr>
              <a:buSzPts val="1400"/>
              <a:buChar char="●"/>
            </a:pPr>
            <a:r>
              <a:rPr lang="fi" sz="1400">
                <a:solidFill>
                  <a:srgbClr val="000000"/>
                </a:solidFill>
              </a:rPr>
              <a:t>Välimatkat &amp; toimivan joukkoliikenteen puute</a:t>
            </a:r>
            <a:endParaRPr sz="1400">
              <a:solidFill>
                <a:srgbClr val="000000"/>
              </a:solidFill>
            </a:endParaRPr>
          </a:p>
          <a:p>
            <a:pPr marL="914400" lvl="1" indent="-317500" algn="l" rtl="0">
              <a:spcBef>
                <a:spcPts val="0"/>
              </a:spcBef>
              <a:spcAft>
                <a:spcPts val="0"/>
              </a:spcAft>
              <a:buClr>
                <a:srgbClr val="000000"/>
              </a:buClr>
              <a:buSzPts val="1400"/>
              <a:buChar char="○"/>
            </a:pPr>
            <a:r>
              <a:rPr lang="fi">
                <a:solidFill>
                  <a:srgbClr val="000000"/>
                </a:solidFill>
              </a:rPr>
              <a:t>Osa peruspalveluista löytyy vain kaupungista (mm. virastot), lapsilla pitkiä koulumatkoja</a:t>
            </a:r>
            <a:endParaRPr>
              <a:solidFill>
                <a:srgbClr val="000000"/>
              </a:solidFill>
            </a:endParaRPr>
          </a:p>
          <a:p>
            <a:pPr marL="914400" lvl="1" indent="-317500" algn="l" rtl="0">
              <a:spcBef>
                <a:spcPts val="0"/>
              </a:spcBef>
              <a:spcAft>
                <a:spcPts val="0"/>
              </a:spcAft>
              <a:buClr>
                <a:srgbClr val="000000"/>
              </a:buClr>
              <a:buSzPts val="1400"/>
              <a:buChar char="○"/>
            </a:pPr>
            <a:r>
              <a:rPr lang="fi">
                <a:solidFill>
                  <a:srgbClr val="000000"/>
                </a:solidFill>
              </a:rPr>
              <a:t>Auto on oltava, sillä joukkoliikenne on niin vähäistä, linja-autoja kulkee vain harvaan</a:t>
            </a:r>
            <a:endParaRPr>
              <a:solidFill>
                <a:srgbClr val="000000"/>
              </a:solidFill>
            </a:endParaRPr>
          </a:p>
          <a:p>
            <a:pPr marL="914400" lvl="1" indent="-317500" algn="l" rtl="0">
              <a:spcBef>
                <a:spcPts val="0"/>
              </a:spcBef>
              <a:spcAft>
                <a:spcPts val="0"/>
              </a:spcAft>
              <a:buClr>
                <a:srgbClr val="000000"/>
              </a:buClr>
              <a:buSzPts val="1400"/>
              <a:buChar char="○"/>
            </a:pPr>
            <a:r>
              <a:rPr lang="fi">
                <a:solidFill>
                  <a:srgbClr val="000000"/>
                </a:solidFill>
              </a:rPr>
              <a:t>Kevyen liikenteen väylien vähäisyys - edistäisi mm. pyöräilyn mahdollisuutta</a:t>
            </a:r>
            <a:endParaRPr>
              <a:solidFill>
                <a:srgbClr val="000000"/>
              </a:solidFill>
            </a:endParaRPr>
          </a:p>
          <a:p>
            <a:pPr marL="914400" lvl="0" indent="0" algn="l" rtl="0">
              <a:spcBef>
                <a:spcPts val="700"/>
              </a:spcBef>
              <a:spcAft>
                <a:spcPts val="0"/>
              </a:spcAft>
              <a:buNone/>
            </a:pPr>
            <a:endParaRPr sz="1400">
              <a:solidFill>
                <a:srgbClr val="000000"/>
              </a:solidFill>
            </a:endParaRPr>
          </a:p>
          <a:p>
            <a:pPr marL="457200" lvl="0" indent="-317500" algn="l" rtl="0">
              <a:spcBef>
                <a:spcPts val="0"/>
              </a:spcBef>
              <a:spcAft>
                <a:spcPts val="0"/>
              </a:spcAft>
              <a:buClr>
                <a:srgbClr val="000000"/>
              </a:buClr>
              <a:buSzPts val="1400"/>
              <a:buChar char="●"/>
            </a:pPr>
            <a:r>
              <a:rPr lang="fi" sz="1400">
                <a:solidFill>
                  <a:srgbClr val="000000"/>
                </a:solidFill>
              </a:rPr>
              <a:t>Nuorten ja lasten harrastusmahdollisuuksien vähäisyys</a:t>
            </a:r>
            <a:endParaRPr sz="1400">
              <a:solidFill>
                <a:srgbClr val="000000"/>
              </a:solidFill>
            </a:endParaRPr>
          </a:p>
          <a:p>
            <a:pPr marL="914400" lvl="1" indent="-317500" algn="l" rtl="0">
              <a:spcBef>
                <a:spcPts val="0"/>
              </a:spcBef>
              <a:spcAft>
                <a:spcPts val="0"/>
              </a:spcAft>
              <a:buClr>
                <a:srgbClr val="000000"/>
              </a:buClr>
              <a:buSzPts val="1400"/>
              <a:buChar char="○"/>
            </a:pPr>
            <a:r>
              <a:rPr lang="fi">
                <a:solidFill>
                  <a:srgbClr val="000000"/>
                </a:solidFill>
              </a:rPr>
              <a:t>Etäisyydet maaseudun ja kaupungin välillä - autotta ei pääse aina harrastamaan</a:t>
            </a:r>
            <a:endParaRPr>
              <a:solidFill>
                <a:srgbClr val="000000"/>
              </a:solidFill>
            </a:endParaRPr>
          </a:p>
          <a:p>
            <a:pPr marL="914400" lvl="1" indent="-317500" algn="l" rtl="0">
              <a:spcBef>
                <a:spcPts val="0"/>
              </a:spcBef>
              <a:spcAft>
                <a:spcPts val="0"/>
              </a:spcAft>
              <a:buClr>
                <a:srgbClr val="000000"/>
              </a:buClr>
              <a:buSzPts val="1400"/>
              <a:buChar char="○"/>
            </a:pPr>
            <a:r>
              <a:rPr lang="fi">
                <a:solidFill>
                  <a:srgbClr val="000000"/>
                </a:solidFill>
              </a:rPr>
              <a:t>Hinnat liian korkealla (ei riittävästi kolmannen sektorin urheilutoimintaa)</a:t>
            </a:r>
            <a:endParaRPr>
              <a:solidFill>
                <a:srgbClr val="000000"/>
              </a:solidFill>
            </a:endParaRPr>
          </a:p>
          <a:p>
            <a:pPr marL="914400" lvl="0" indent="0" algn="l" rtl="0">
              <a:spcBef>
                <a:spcPts val="700"/>
              </a:spcBef>
              <a:spcAft>
                <a:spcPts val="0"/>
              </a:spcAft>
              <a:buNone/>
            </a:pPr>
            <a:endParaRPr sz="1400">
              <a:solidFill>
                <a:srgbClr val="000000"/>
              </a:solidFill>
            </a:endParaRPr>
          </a:p>
          <a:p>
            <a:pPr marL="457200" lvl="0" indent="-317500" algn="l" rtl="0">
              <a:spcBef>
                <a:spcPts val="0"/>
              </a:spcBef>
              <a:spcAft>
                <a:spcPts val="0"/>
              </a:spcAft>
              <a:buClr>
                <a:srgbClr val="000000"/>
              </a:buClr>
              <a:buSzPts val="1400"/>
              <a:buChar char="●"/>
            </a:pPr>
            <a:r>
              <a:rPr lang="fi" sz="1400">
                <a:solidFill>
                  <a:srgbClr val="000000"/>
                </a:solidFill>
              </a:rPr>
              <a:t>Ikääntyvät kansalaiset ja vanhustenhoito (palveluiden saatavuus)</a:t>
            </a:r>
            <a:endParaRPr sz="1400">
              <a:solidFill>
                <a:srgbClr val="000000"/>
              </a:solidFill>
            </a:endParaRPr>
          </a:p>
          <a:p>
            <a:pPr marL="914400" lvl="1" indent="-317500" algn="l" rtl="0">
              <a:spcBef>
                <a:spcPts val="0"/>
              </a:spcBef>
              <a:spcAft>
                <a:spcPts val="0"/>
              </a:spcAft>
              <a:buClr>
                <a:srgbClr val="000000"/>
              </a:buClr>
              <a:buSzPts val="1400"/>
              <a:buChar char="○"/>
            </a:pPr>
            <a:r>
              <a:rPr lang="fi">
                <a:solidFill>
                  <a:srgbClr val="000000"/>
                </a:solidFill>
              </a:rPr>
              <a:t>Siirtyminen digiaikaan ja sähköisiin palveluihin on tuonut haasteita varsinkin ikääntyneille ihmisille, sillä tarvittavia digitaitoja ei kaikilla ole, eikä apua/koulutusta ole tarjolla</a:t>
            </a:r>
            <a:endParaRPr>
              <a:solidFill>
                <a:srgbClr val="000000"/>
              </a:solidFill>
            </a:endParaRPr>
          </a:p>
          <a:p>
            <a:pPr marL="914400" lvl="1" indent="-317500" algn="l" rtl="0">
              <a:spcBef>
                <a:spcPts val="0"/>
              </a:spcBef>
              <a:spcAft>
                <a:spcPts val="0"/>
              </a:spcAft>
              <a:buClr>
                <a:srgbClr val="000000"/>
              </a:buClr>
              <a:buSzPts val="1400"/>
              <a:buChar char="○"/>
            </a:pPr>
            <a:r>
              <a:rPr lang="fi">
                <a:solidFill>
                  <a:srgbClr val="000000"/>
                </a:solidFill>
              </a:rPr>
              <a:t>Vanhustenhoito kaiken kaikkiaan aiheuttaa suurta huolta</a:t>
            </a:r>
            <a:endParaRPr>
              <a:solidFill>
                <a:srgbClr val="000000"/>
              </a:solidFill>
            </a:endParaRPr>
          </a:p>
          <a:p>
            <a:pPr marL="0" lvl="0" indent="0" algn="l" rtl="0">
              <a:spcBef>
                <a:spcPts val="700"/>
              </a:spcBef>
              <a:spcAft>
                <a:spcPts val="0"/>
              </a:spcAft>
              <a:buNone/>
            </a:pPr>
            <a:endParaRPr sz="1400">
              <a:solidFill>
                <a:srgbClr val="000000"/>
              </a:solidFill>
            </a:endParaRPr>
          </a:p>
        </p:txBody>
      </p:sp>
      <p:sp>
        <p:nvSpPr>
          <p:cNvPr id="257" name="Google Shape;257;p47"/>
          <p:cNvSpPr txBox="1">
            <a:spLocks noGrp="1"/>
          </p:cNvSpPr>
          <p:nvPr>
            <p:ph type="sldNum" idx="12"/>
          </p:nvPr>
        </p:nvSpPr>
        <p:spPr>
          <a:xfrm>
            <a:off x="374375" y="391625"/>
            <a:ext cx="110700" cy="38400"/>
          </a:xfrm>
          <a:prstGeom prst="rect">
            <a:avLst/>
          </a:prstGeom>
        </p:spPr>
        <p:txBody>
          <a:bodyPr spcFirstLastPara="1" wrap="square" lIns="0" tIns="0" rIns="0" bIns="0" anchor="b" anchorCtr="0">
            <a:noAutofit/>
          </a:bodyPr>
          <a:lstStyle/>
          <a:p>
            <a:pPr marL="0" lvl="0" indent="0" algn="ctr" rtl="0">
              <a:spcBef>
                <a:spcPts val="0"/>
              </a:spcBef>
              <a:spcAft>
                <a:spcPts val="0"/>
              </a:spcAft>
              <a:buClr>
                <a:srgbClr val="000000"/>
              </a:buClr>
              <a:buFont typeface="Arial"/>
              <a:buNone/>
            </a:pPr>
            <a:fld id="{00000000-1234-1234-1234-123412341234}" type="slidenum">
              <a:rPr lang="fi"/>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8"/>
          <p:cNvSpPr txBox="1">
            <a:spLocks noGrp="1"/>
          </p:cNvSpPr>
          <p:nvPr>
            <p:ph type="title"/>
          </p:nvPr>
        </p:nvSpPr>
        <p:spPr>
          <a:xfrm>
            <a:off x="366000" y="652706"/>
            <a:ext cx="2101200" cy="36318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fi"/>
              <a:t>Kuopion maaseutualueiden heikkouksina esiin tuodut asiat 2/2</a:t>
            </a:r>
            <a:endParaRPr/>
          </a:p>
        </p:txBody>
      </p:sp>
      <p:sp>
        <p:nvSpPr>
          <p:cNvPr id="263" name="Google Shape;263;p48"/>
          <p:cNvSpPr txBox="1">
            <a:spLocks noGrp="1"/>
          </p:cNvSpPr>
          <p:nvPr>
            <p:ph type="body" idx="1"/>
          </p:nvPr>
        </p:nvSpPr>
        <p:spPr>
          <a:xfrm>
            <a:off x="2854025" y="547925"/>
            <a:ext cx="5918700" cy="4423800"/>
          </a:xfrm>
          <a:prstGeom prst="rect">
            <a:avLst/>
          </a:prstGeom>
        </p:spPr>
        <p:txBody>
          <a:bodyPr spcFirstLastPara="1" wrap="square" lIns="68575" tIns="68575" rIns="68575" bIns="68575" anchor="t" anchorCtr="0">
            <a:noAutofit/>
          </a:bodyPr>
          <a:lstStyle/>
          <a:p>
            <a:pPr marL="457200" lvl="0" indent="-317500" algn="l" rtl="0">
              <a:spcBef>
                <a:spcPts val="700"/>
              </a:spcBef>
              <a:spcAft>
                <a:spcPts val="0"/>
              </a:spcAft>
              <a:buSzPts val="1400"/>
              <a:buChar char="●"/>
            </a:pPr>
            <a:r>
              <a:rPr lang="fi" sz="1400"/>
              <a:t>Työn löytäminen haastavaa monelle (varsinkin paluumuuttajien &amp; maalle muutosta haaveilevien keskuudessa)</a:t>
            </a:r>
            <a:endParaRPr sz="1400"/>
          </a:p>
          <a:p>
            <a:pPr marL="457200" lvl="0" indent="0" algn="l" rtl="0">
              <a:spcBef>
                <a:spcPts val="700"/>
              </a:spcBef>
              <a:spcAft>
                <a:spcPts val="0"/>
              </a:spcAft>
              <a:buNone/>
            </a:pPr>
            <a:endParaRPr sz="1400"/>
          </a:p>
          <a:p>
            <a:pPr marL="457200" lvl="0" indent="-317500" algn="l" rtl="0">
              <a:spcBef>
                <a:spcPts val="0"/>
              </a:spcBef>
              <a:spcAft>
                <a:spcPts val="0"/>
              </a:spcAft>
              <a:buSzPts val="1400"/>
              <a:buChar char="●"/>
            </a:pPr>
            <a:r>
              <a:rPr lang="fi" sz="1400"/>
              <a:t>Etätöiden hankaluus</a:t>
            </a:r>
            <a:endParaRPr sz="1400"/>
          </a:p>
          <a:p>
            <a:pPr marL="914400" lvl="1" indent="-317500" algn="l" rtl="0">
              <a:spcBef>
                <a:spcPts val="0"/>
              </a:spcBef>
              <a:spcAft>
                <a:spcPts val="0"/>
              </a:spcAft>
              <a:buSzPts val="1400"/>
              <a:buChar char="○"/>
            </a:pPr>
            <a:r>
              <a:rPr lang="fi"/>
              <a:t>Etätöitä hankaloittaa puuttuvat laajakaistayhteydet sekä maaseudun kaavapolitiikka ja vapaa-ajan asuntojen muuttamisen kankeus vakituisiksi asunnoiksi Kuopion kaupungin toimesta</a:t>
            </a:r>
            <a:endParaRPr/>
          </a:p>
          <a:p>
            <a:pPr marL="457200" lvl="0" indent="0" algn="l" rtl="0">
              <a:spcBef>
                <a:spcPts val="700"/>
              </a:spcBef>
              <a:spcAft>
                <a:spcPts val="0"/>
              </a:spcAft>
              <a:buNone/>
            </a:pPr>
            <a:endParaRPr sz="1400"/>
          </a:p>
          <a:p>
            <a:pPr marL="457200" lvl="0" indent="-317500" algn="l" rtl="0">
              <a:spcBef>
                <a:spcPts val="0"/>
              </a:spcBef>
              <a:spcAft>
                <a:spcPts val="0"/>
              </a:spcAft>
              <a:buSzPts val="1400"/>
              <a:buChar char="●"/>
            </a:pPr>
            <a:r>
              <a:rPr lang="fi" sz="1400"/>
              <a:t>Yleinen kankeus ja byrokratia Kuopion kaupungin puolelta (</a:t>
            </a:r>
            <a:r>
              <a:rPr lang="fi" sz="1400">
                <a:latin typeface="IBM Plex Sans Medium"/>
                <a:ea typeface="IBM Plex Sans Medium"/>
                <a:cs typeface="IBM Plex Sans Medium"/>
                <a:sym typeface="IBM Plex Sans Medium"/>
              </a:rPr>
              <a:t>HUOM. yksittäisiä mainintoja</a:t>
            </a:r>
            <a:r>
              <a:rPr lang="fi" sz="1400"/>
              <a:t>)</a:t>
            </a:r>
            <a:endParaRPr sz="1400"/>
          </a:p>
          <a:p>
            <a:pPr marL="914400" lvl="1" indent="-317500" algn="l" rtl="0">
              <a:spcBef>
                <a:spcPts val="0"/>
              </a:spcBef>
              <a:spcAft>
                <a:spcPts val="0"/>
              </a:spcAft>
              <a:buSzPts val="1400"/>
              <a:buChar char="○"/>
            </a:pPr>
            <a:r>
              <a:rPr lang="fi"/>
              <a:t>Epäselvyydet ja ongelmat koulukyydeissä</a:t>
            </a:r>
            <a:endParaRPr/>
          </a:p>
          <a:p>
            <a:pPr marL="914400" lvl="1" indent="-317500" algn="l" rtl="0">
              <a:spcBef>
                <a:spcPts val="0"/>
              </a:spcBef>
              <a:spcAft>
                <a:spcPts val="0"/>
              </a:spcAft>
              <a:buSzPts val="1400"/>
              <a:buChar char="○"/>
            </a:pPr>
            <a:r>
              <a:rPr lang="fi"/>
              <a:t>Hankkeiden hitaus, olematon tiedotus</a:t>
            </a:r>
            <a:endParaRPr/>
          </a:p>
          <a:p>
            <a:pPr marL="914400" lvl="1" indent="-317500" algn="l" rtl="0">
              <a:spcBef>
                <a:spcPts val="0"/>
              </a:spcBef>
              <a:spcAft>
                <a:spcPts val="0"/>
              </a:spcAft>
              <a:buSzPts val="1400"/>
              <a:buChar char="○"/>
            </a:pPr>
            <a:r>
              <a:rPr lang="fi"/>
              <a:t>Rakennusoikeudet maaseutualueilla (mm. vyöhykemuutosehdotus)</a:t>
            </a:r>
            <a:endParaRPr/>
          </a:p>
        </p:txBody>
      </p:sp>
      <p:sp>
        <p:nvSpPr>
          <p:cNvPr id="264" name="Google Shape;264;p48"/>
          <p:cNvSpPr txBox="1">
            <a:spLocks noGrp="1"/>
          </p:cNvSpPr>
          <p:nvPr>
            <p:ph type="sldNum" idx="12"/>
          </p:nvPr>
        </p:nvSpPr>
        <p:spPr>
          <a:xfrm>
            <a:off x="374375" y="391625"/>
            <a:ext cx="110700" cy="38400"/>
          </a:xfrm>
          <a:prstGeom prst="rect">
            <a:avLst/>
          </a:prstGeom>
        </p:spPr>
        <p:txBody>
          <a:bodyPr spcFirstLastPara="1" wrap="square" lIns="0" tIns="0" rIns="0" bIns="0" anchor="b" anchorCtr="0">
            <a:noAutofit/>
          </a:bodyPr>
          <a:lstStyle/>
          <a:p>
            <a:pPr marL="0" lvl="0" indent="0" algn="ctr" rtl="0">
              <a:spcBef>
                <a:spcPts val="0"/>
              </a:spcBef>
              <a:spcAft>
                <a:spcPts val="0"/>
              </a:spcAft>
              <a:buClr>
                <a:srgbClr val="000000"/>
              </a:buClr>
              <a:buFont typeface="Arial"/>
              <a:buNone/>
            </a:pPr>
            <a:fld id="{00000000-1234-1234-1234-123412341234}" type="slidenum">
              <a:rPr lang="fi"/>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9"/>
          <p:cNvSpPr txBox="1">
            <a:spLocks noGrp="1"/>
          </p:cNvSpPr>
          <p:nvPr>
            <p:ph type="ctrTitle"/>
          </p:nvPr>
        </p:nvSpPr>
        <p:spPr>
          <a:xfrm>
            <a:off x="896400" y="3019500"/>
            <a:ext cx="5974800" cy="889200"/>
          </a:xfrm>
          <a:prstGeom prst="rect">
            <a:avLst/>
          </a:prstGeom>
        </p:spPr>
        <p:txBody>
          <a:bodyPr spcFirstLastPara="1" wrap="square" lIns="0" tIns="0" rIns="0" bIns="0" anchor="ctr" anchorCtr="0">
            <a:noAutofit/>
          </a:bodyPr>
          <a:lstStyle/>
          <a:p>
            <a:pPr marL="0" lvl="0" indent="0" algn="l" rtl="0">
              <a:spcBef>
                <a:spcPts val="0"/>
              </a:spcBef>
              <a:spcAft>
                <a:spcPts val="0"/>
              </a:spcAft>
              <a:buClr>
                <a:schemeClr val="dk1"/>
              </a:buClr>
              <a:buSzPts val="1100"/>
              <a:buFont typeface="Arial"/>
              <a:buNone/>
            </a:pPr>
            <a:r>
              <a:rPr lang="fi">
                <a:solidFill>
                  <a:srgbClr val="FF7068"/>
                </a:solidFill>
              </a:rPr>
              <a:t>Maaseutualueiden tulevaisuus ja tärkeimmät kehityskohteet: keskusteluissa esille nousseet teemat</a:t>
            </a:r>
            <a:endParaRPr/>
          </a:p>
        </p:txBody>
      </p:sp>
      <p:sp>
        <p:nvSpPr>
          <p:cNvPr id="270" name="Google Shape;270;p49"/>
          <p:cNvSpPr txBox="1">
            <a:spLocks noGrp="1"/>
          </p:cNvSpPr>
          <p:nvPr>
            <p:ph type="sldNum" idx="12"/>
          </p:nvPr>
        </p:nvSpPr>
        <p:spPr>
          <a:xfrm>
            <a:off x="374375" y="391625"/>
            <a:ext cx="110700" cy="38400"/>
          </a:xfrm>
          <a:prstGeom prst="rect">
            <a:avLst/>
          </a:prstGeom>
        </p:spPr>
        <p:txBody>
          <a:bodyPr spcFirstLastPara="1" wrap="square" lIns="0" tIns="0" rIns="0" bIns="0" anchor="b" anchorCtr="0">
            <a:noAutofit/>
          </a:bodyPr>
          <a:lstStyle/>
          <a:p>
            <a:pPr marL="0" lvl="0" indent="0" algn="ctr" rtl="0">
              <a:spcBef>
                <a:spcPts val="0"/>
              </a:spcBef>
              <a:spcAft>
                <a:spcPts val="0"/>
              </a:spcAft>
              <a:buClr>
                <a:srgbClr val="000000"/>
              </a:buClr>
              <a:buFont typeface="Arial"/>
              <a:buNone/>
            </a:pPr>
            <a:fld id="{00000000-1234-1234-1234-123412341234}" type="slidenum">
              <a:rPr lang="fi"/>
              <a:t>9</a:t>
            </a:fld>
            <a:endParaRPr/>
          </a:p>
        </p:txBody>
      </p:sp>
    </p:spTree>
  </p:cSld>
  <p:clrMapOvr>
    <a:masterClrMapping/>
  </p:clrMapOvr>
</p:sld>
</file>

<file path=ppt/theme/theme1.xml><?xml version="1.0" encoding="utf-8"?>
<a:theme xmlns:a="http://schemas.openxmlformats.org/drawingml/2006/main" name="Avidly">
  <a:themeElements>
    <a:clrScheme name="ZEELAND">
      <a:dk1>
        <a:srgbClr val="000000"/>
      </a:dk1>
      <a:lt1>
        <a:srgbClr val="FFFFFF"/>
      </a:lt1>
      <a:dk2>
        <a:srgbClr val="000000"/>
      </a:dk2>
      <a:lt2>
        <a:srgbClr val="E8E8E8"/>
      </a:lt2>
      <a:accent1>
        <a:srgbClr val="FFE500"/>
      </a:accent1>
      <a:accent2>
        <a:srgbClr val="000000"/>
      </a:accent2>
      <a:accent3>
        <a:srgbClr val="B8B8B8"/>
      </a:accent3>
      <a:accent4>
        <a:srgbClr val="707070"/>
      </a:accent4>
      <a:accent5>
        <a:srgbClr val="292929"/>
      </a:accent5>
      <a:accent6>
        <a:srgbClr val="FDE581"/>
      </a:accent6>
      <a:hlink>
        <a:srgbClr val="000000"/>
      </a:hlink>
      <a:folHlink>
        <a:srgbClr val="29292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vidly">
  <a:themeElements>
    <a:clrScheme name="ZEELAND">
      <a:dk1>
        <a:srgbClr val="000000"/>
      </a:dk1>
      <a:lt1>
        <a:srgbClr val="FFFFFF"/>
      </a:lt1>
      <a:dk2>
        <a:srgbClr val="000000"/>
      </a:dk2>
      <a:lt2>
        <a:srgbClr val="E8E8E8"/>
      </a:lt2>
      <a:accent1>
        <a:srgbClr val="FFE500"/>
      </a:accent1>
      <a:accent2>
        <a:srgbClr val="000000"/>
      </a:accent2>
      <a:accent3>
        <a:srgbClr val="B8B8B8"/>
      </a:accent3>
      <a:accent4>
        <a:srgbClr val="707070"/>
      </a:accent4>
      <a:accent5>
        <a:srgbClr val="292929"/>
      </a:accent5>
      <a:accent6>
        <a:srgbClr val="FDE581"/>
      </a:accent6>
      <a:hlink>
        <a:srgbClr val="000000"/>
      </a:hlink>
      <a:folHlink>
        <a:srgbClr val="29292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1878</Words>
  <Application>Microsoft Office PowerPoint</Application>
  <PresentationFormat>Näytössä katseltava esitys (16:9)</PresentationFormat>
  <Paragraphs>266</Paragraphs>
  <Slides>27</Slides>
  <Notes>27</Notes>
  <HiddenSlides>0</HiddenSlides>
  <MMClips>0</MMClips>
  <ScaleCrop>false</ScaleCrop>
  <HeadingPairs>
    <vt:vector size="6" baseType="variant">
      <vt:variant>
        <vt:lpstr>Käytetyt fontit</vt:lpstr>
      </vt:variant>
      <vt:variant>
        <vt:i4>9</vt:i4>
      </vt:variant>
      <vt:variant>
        <vt:lpstr>Teema</vt:lpstr>
      </vt:variant>
      <vt:variant>
        <vt:i4>2</vt:i4>
      </vt:variant>
      <vt:variant>
        <vt:lpstr>Dian otsikot</vt:lpstr>
      </vt:variant>
      <vt:variant>
        <vt:i4>27</vt:i4>
      </vt:variant>
    </vt:vector>
  </HeadingPairs>
  <TitlesOfParts>
    <vt:vector size="38" baseType="lpstr">
      <vt:lpstr>IBM Plex Sans Light</vt:lpstr>
      <vt:lpstr>Arial</vt:lpstr>
      <vt:lpstr>Quicksand Light</vt:lpstr>
      <vt:lpstr>IBM Plex Sans SemiBold</vt:lpstr>
      <vt:lpstr>Carme</vt:lpstr>
      <vt:lpstr>Pacifico</vt:lpstr>
      <vt:lpstr>IBM Plex Sans</vt:lpstr>
      <vt:lpstr>IBM Plex Sans Medium</vt:lpstr>
      <vt:lpstr>Raleway ExtraBold</vt:lpstr>
      <vt:lpstr>Avidly</vt:lpstr>
      <vt:lpstr>Avidly</vt:lpstr>
      <vt:lpstr>“Pitkin pitäjiä” online alustan pilotti -   Yhteenveto</vt:lpstr>
      <vt:lpstr>Survey Monkey ilmoittautumiset</vt:lpstr>
      <vt:lpstr>Ilmoittautuneet  vs.  Todelliset aktiivisuusluvut yhteisössä</vt:lpstr>
      <vt:lpstr>Osallistujien aktiivisuus yhteisössä</vt:lpstr>
      <vt:lpstr>Yhteenveto yhteisön keskusteluista</vt:lpstr>
      <vt:lpstr>Kuopion maaseutualueiden vahvuudet</vt:lpstr>
      <vt:lpstr>Kuopion maaseutualueiden heikkouksina esiin tuodut asiat 1/2</vt:lpstr>
      <vt:lpstr>Kuopion maaseutualueiden heikkouksina esiin tuodut asiat 2/2</vt:lpstr>
      <vt:lpstr>Maaseutualueiden tulevaisuus ja tärkeimmät kehityskohteet: keskusteluissa esille nousseet teemat</vt:lpstr>
      <vt:lpstr>PowerPoint-esitys</vt:lpstr>
      <vt:lpstr>Kuopion maaseutualueiden tulevaisuus &amp; tärkeimmät kehityskohteet 1/2</vt:lpstr>
      <vt:lpstr>Kuopion maaseutualueiden tulevaisuus &amp; tärkeimmät kehityskohteet 2/2</vt:lpstr>
      <vt:lpstr>Yksittäisiä muita kehitysehdotuksia&amp; huomiota 1/2</vt:lpstr>
      <vt:lpstr>Yksittäisiä muita kehitysehdotuksia&amp; huomiota 2/2</vt:lpstr>
      <vt:lpstr>Millaisia palveluja Kuopion maaseutualueet tarvitsevat?</vt:lpstr>
      <vt:lpstr>Keskusteluissa esille nousseet teemat</vt:lpstr>
      <vt:lpstr>Tarvittavat palvelut </vt:lpstr>
      <vt:lpstr>Tarvittavat palvelut </vt:lpstr>
      <vt:lpstr>Keskusteluissa esille nousseita ideoita Kuopion maaseutualueiden markkinointiin</vt:lpstr>
      <vt:lpstr>PowerPoint-esitys</vt:lpstr>
      <vt:lpstr>Toteutuksen osalta tuotiin esiin seuraavia ideoita</vt:lpstr>
      <vt:lpstr>Joukkoliikenne maaseutualueilla: haasteet, kehitysideat</vt:lpstr>
      <vt:lpstr>Joukkoliikenne &amp; haasteet maaseutualueilla 1/2    HUOM. Joukkoliikenne on monille synonyymi maksulliselle vuoroliikenteelle</vt:lpstr>
      <vt:lpstr>Joukkoliikenne &amp; haasteet maaseutualueilla 2/2 </vt:lpstr>
      <vt:lpstr>Keskusteltuja kehitysideoita joukkoliikenteeseen liittyen 1/2</vt:lpstr>
      <vt:lpstr>Keskusteltuja kehitysideoita joukkoliikenteeseen liittyen 2/2</vt:lpstr>
      <vt:lpstr>Kiitos!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“Pitkin pitäjiä” online alustan pilotti -   Yhteenveto</dc:title>
  <dc:creator>Jokela Liisa</dc:creator>
  <cp:lastModifiedBy>Jokela Liisa</cp:lastModifiedBy>
  <cp:revision>4</cp:revision>
  <dcterms:modified xsi:type="dcterms:W3CDTF">2019-12-02T13:05:23Z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ackOfficeType">
    <vt:lpwstr>growBusiness Solutions</vt:lpwstr>
  </property>
  <property fmtid="{D5CDD505-2E9C-101B-9397-08002B2CF9AE}" pid="3" name="Server">
    <vt:lpwstr>d360.kuopio.fi</vt:lpwstr>
  </property>
  <property fmtid="{D5CDD505-2E9C-101B-9397-08002B2CF9AE}" pid="4" name="Protocol">
    <vt:lpwstr>off</vt:lpwstr>
  </property>
  <property fmtid="{D5CDD505-2E9C-101B-9397-08002B2CF9AE}" pid="5" name="Site">
    <vt:lpwstr>/locator.aspx</vt:lpwstr>
  </property>
  <property fmtid="{D5CDD505-2E9C-101B-9397-08002B2CF9AE}" pid="6" name="FileID">
    <vt:lpwstr>832873</vt:lpwstr>
  </property>
  <property fmtid="{D5CDD505-2E9C-101B-9397-08002B2CF9AE}" pid="7" name="VerID">
    <vt:lpwstr>0</vt:lpwstr>
  </property>
  <property fmtid="{D5CDD505-2E9C-101B-9397-08002B2CF9AE}" pid="8" name="FilePath">
    <vt:lpwstr>\\z10068\D360_users_tuotanto\work\gallia\liisaj</vt:lpwstr>
  </property>
  <property fmtid="{D5CDD505-2E9C-101B-9397-08002B2CF9AE}" pid="9" name="FileName">
    <vt:lpwstr>3249-2019-5 Pitkinpitäjiä - Kuopion maaseutualueiden kehittämisen online yhteisö_tiivist 832873_507252_0.PPTX</vt:lpwstr>
  </property>
  <property fmtid="{D5CDD505-2E9C-101B-9397-08002B2CF9AE}" pid="10" name="FullFileName">
    <vt:lpwstr>\\z10068\D360_users_tuotanto\work\gallia\liisaj\3249-2019-5 Pitkinpitäjiä - Kuopion maaseutualueiden kehittämisen online yhteisö_tiivist 832873_507252_0.PPTX</vt:lpwstr>
  </property>
</Properties>
</file>