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7559675" cy="106918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13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26AAE4C-3E3A-40FE-8497-91844B06089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718E568-E6B6-47ED-ABF3-BA1F9B929861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BFEFEFEE-0969-4427-B5E1-AAAA1B22B8C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i-FI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98355F-E0B6-45A6-888C-D172CBD04AF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626B22F-7148-43B8-BD3B-EA57C2AAA187}" type="slidenum">
              <a:t>‹#›</a:t>
            </a:fld>
            <a:endParaRPr lang="fi-FI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3626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23AE5E31-4F6E-4F98-89FD-08A167EEB72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88139B8F-7B80-4471-B946-9DCBA0B5927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i-FI"/>
          </a:p>
        </p:txBody>
      </p:sp>
      <p:sp>
        <p:nvSpPr>
          <p:cNvPr id="4" name="Ylätunnisteen paikkamerkki 3">
            <a:extLst>
              <a:ext uri="{FF2B5EF4-FFF2-40B4-BE49-F238E27FC236}">
                <a16:creationId xmlns:a16="http://schemas.microsoft.com/office/drawing/2014/main" id="{0164A3DE-3AA4-4AE0-A3F5-67A1BC61E71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i-FI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BF7EDAA-FE44-45EC-BD61-F12FF16641E8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i-FI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148C081-475C-495B-A118-529ECDF0248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i-FI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302D2B-4B41-42CF-A30E-2CFC4A44F12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i-FI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B34E1FD-9039-4904-B572-EE3031A3F2F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316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i-FI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950A876-BED9-44E8-9F86-631ADC42B74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9882005-82FB-4904-A72D-05A63CF37DD5}" type="slidenum">
              <a:t>1</a:t>
            </a:fld>
            <a:endParaRPr lang="fi-FI"/>
          </a:p>
        </p:txBody>
      </p:sp>
      <p:sp>
        <p:nvSpPr>
          <p:cNvPr id="2" name="Dian kuvan paikkamerkki 1">
            <a:extLst>
              <a:ext uri="{FF2B5EF4-FFF2-40B4-BE49-F238E27FC236}">
                <a16:creationId xmlns:a16="http://schemas.microsoft.com/office/drawing/2014/main" id="{C36E902D-8A19-4A0B-AC9C-365275958B6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Huomautusten paikkamerkki 2">
            <a:extLst>
              <a:ext uri="{FF2B5EF4-FFF2-40B4-BE49-F238E27FC236}">
                <a16:creationId xmlns:a16="http://schemas.microsoft.com/office/drawing/2014/main" id="{72439B14-F0B1-450D-BB6B-38C305C13C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E867261-2267-49FF-9DA4-90E12BCC8E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B7BEB6B-C3FB-42E8-B3AE-E655C01D6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EDB63EC-1A40-4673-A584-1FAA8DA9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D3733D7-29F0-4CC6-8102-C691CBB11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8D9392-BFDD-47C4-B2AC-EC2136DE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7E5280-9254-4DEC-818C-C7BD301005D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2891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99FE5D-6615-4B10-9F77-F45E18D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E0788FF-2D22-4C3D-BF01-D5BB6609A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DC3B45D-34E8-4F9F-9E9C-E20E04716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67D873-DCF9-4C8A-9C83-7ADAB7157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4C40B4-F585-4885-8586-EDBBD5039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F0A900-B12B-4169-84F7-EA9316E11300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039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D9870FA-38D5-48BE-B302-EE56E83E87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1122363"/>
            <a:ext cx="2743200" cy="5008562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8099AD0-0A6E-4BCF-8FA7-3F73239049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1122363"/>
            <a:ext cx="8077200" cy="5008562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8B56B08-1A7C-4A4B-9E3F-439BD889F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9BBF7F-00A3-455F-968B-EDE4ED78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8F1CA6B-C9C9-4249-8C40-10D81539A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2B449D-CD81-44C9-95EB-61C4613EEDC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3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2128767-1C7B-402A-BB46-4A21F637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3F46F4-C978-470E-8A7F-2E5187A2F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F584BD-464A-4EF2-85DD-D17A8410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F07F09-D0BF-482C-9967-528BDE683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43310B-6016-4151-9D88-34973C9F0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22D01E-EB70-4E8A-ACF0-81F4542558A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97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16E1A3-75F2-411C-A82A-D5D0A2C85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1578B23-E3F9-4714-BBBE-ECF3273F9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DF1089-CCB1-4EE9-96A7-CC0CD2DDE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2530BA-2BD1-4E9B-B108-0823C792E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5051B70-D3E9-4724-A257-6C2338470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4623476-34E7-477A-8629-85ADD656324B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02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07DE093-D9F2-497E-9E50-FA3CE5089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294C5A-23B6-4BF5-8EC1-D7258CE307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10200" cy="45259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90962C7-1A33-43C8-808F-EB4D3F07A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4963"/>
            <a:ext cx="5410200" cy="452596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FC4B6F-D973-46F2-8302-6C9B8110A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6C47268-8AF6-4382-8AD5-95ECD171B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975B0E7-61B5-4C02-838E-F18F97303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6C9842-8A7D-48E3-8444-31BBFC127AC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127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24A025-94F3-40C1-8C0D-DB403EAD6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082C3E-99D4-4136-B1D0-8645C1219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4A0360F-6ED1-43E7-B6EC-C6AF90271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E188521-868C-46F4-987D-E401C1081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24E3338-4ED1-4196-ADDA-5248F60CBE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3D3E0E-ECDD-4765-8CBE-ED3E92E4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B017805-7399-4346-8765-17E74822C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426F956-7EB6-49EA-9FDA-90654D032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5145E7-7ED5-45DA-B3F2-0F0F7CBB8E3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20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6667B8-01BC-45E6-8F61-5F7CA03F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21FCC13-4AB8-4C28-8557-6756FA9F5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BF17856-4B28-426B-BF7C-74E4115BD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15FF913-55D4-4046-ACBF-DFC447705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DB9386-AA50-4EBE-8D4D-5CAB2B6028D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76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14EF437-9089-4F07-81B2-7CB2733B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77A8492-F866-45D6-AD8F-2530AB91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9D9F18B-0CD9-4DFC-A8D1-FE7C02AC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82970A-6C43-4537-9347-A1A02E41685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46304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03BD39-9E43-4569-A8B5-B9C22142D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80889F1-88B2-4BDD-866A-87E47F98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F957931-51DD-474D-AD87-52F7E81BC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75C68ED-A43B-4E4A-BE19-C46592F6B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D574E22-E962-4356-AE53-B73EB59AA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353503A-C618-45AE-B0DB-8632C061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9E3A66-02DB-4EC1-9EC1-766292B74C78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79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BE1FAE-90BA-4072-84C3-91BC0E894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33629E1-40C9-4AB2-8F96-8DD81E85D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9754877-1157-44F4-8AA0-9BFB31F3A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6A193A3-8262-4324-B4AD-10956ABF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A15A02A-9417-42F6-9631-81A4B9E2C8FD}" type="datetime1">
              <a:rPr lang="fi-FI" smtClean="0"/>
              <a:pPr lvl="0"/>
              <a:t>21.1.2021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01D0FBC-634F-4874-9E66-6EFEEB68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1F3080E-D8B5-4A59-BD85-83B7B51CB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F0E0C3-024B-46BA-8FF4-0B81FD3C677D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92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F5B91A-5035-4317-ACFC-117956EB8B5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en-US"/>
              <a:t>Muokkaa otsikon tekstimuotoa napsauttamallaMuokkaa perustyyl. napsautt.</a:t>
            </a:r>
          </a:p>
        </p:txBody>
      </p:sp>
      <p:sp>
        <p:nvSpPr>
          <p:cNvPr id="3" name="Päivämäärän paikkamerkki 3">
            <a:extLst>
              <a:ext uri="{FF2B5EF4-FFF2-40B4-BE49-F238E27FC236}">
                <a16:creationId xmlns:a16="http://schemas.microsoft.com/office/drawing/2014/main" id="{AB1964D6-5D7B-4C9B-A8BA-BD90981681A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i-FI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A15A02A-9417-42F6-9631-81A4B9E2C8FD}" type="datetime1">
              <a:rPr lang="fi-FI"/>
              <a:pPr lvl="0"/>
              <a:t>2021/1/21</a:t>
            </a:fld>
            <a:endParaRPr lang="fi-FI"/>
          </a:p>
        </p:txBody>
      </p:sp>
      <p:sp>
        <p:nvSpPr>
          <p:cNvPr id="4" name="Alatunnisteen paikkamerkki 4">
            <a:extLst>
              <a:ext uri="{FF2B5EF4-FFF2-40B4-BE49-F238E27FC236}">
                <a16:creationId xmlns:a16="http://schemas.microsoft.com/office/drawing/2014/main" id="{5629108C-A851-454B-8CE5-7C4D9D32DC1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4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i-FI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CEF0FC61-D7B3-492D-ADEB-6A6ACC3C7C2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284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i-FI" sz="1800" b="0" i="0" u="none" strike="noStrike" kern="1200" spc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C271AAF3-2198-491D-B4DB-B18EFA4C470A}" type="slidenum">
              <a:t>‹#›</a:t>
            </a:fld>
            <a:endParaRPr lang="fi-FI"/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D419447-D5BD-4400-9B1F-175EFD4B21B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6000" b="0" i="0" u="none" strike="noStrike" kern="1200" spc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Arial" pitchFamily="2"/>
        </a:defRPr>
      </a:lvl1pPr>
    </p:titleStyle>
    <p:bodyStyle>
      <a:lvl1pPr algn="l" rtl="0" hangingPunct="1">
        <a:lnSpc>
          <a:spcPct val="90000"/>
        </a:lnSpc>
        <a:spcBef>
          <a:spcPts val="0"/>
        </a:spcBef>
        <a:spcAft>
          <a:spcPts val="1417"/>
        </a:spcAft>
        <a:tabLst/>
        <a:defRPr lang="en-US" sz="28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3">
            <a:extLst>
              <a:ext uri="{FF2B5EF4-FFF2-40B4-BE49-F238E27FC236}">
                <a16:creationId xmlns:a16="http://schemas.microsoft.com/office/drawing/2014/main" id="{5C0951C1-F53B-4871-ADCD-A108A7DAE86C}"/>
              </a:ext>
            </a:extLst>
          </p:cNvPr>
          <p:cNvSpPr/>
          <p:nvPr/>
        </p:nvSpPr>
        <p:spPr>
          <a:xfrm>
            <a:off x="2808000" y="1872000"/>
            <a:ext cx="3731400" cy="2376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5B9BD5"/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20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JUANKOSKEN PITÄJÄRAATI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20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VUOSI 2021 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20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    - vuosikello</a:t>
            </a:r>
            <a:r>
              <a:rPr lang="fi-FI" sz="200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</a:t>
            </a:r>
            <a:r>
              <a:rPr lang="fi-FI" sz="240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  </a:t>
            </a:r>
            <a:r>
              <a:rPr lang="fi-FI" sz="1800" b="0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</a:t>
            </a:r>
          </a:p>
        </p:txBody>
      </p:sp>
      <p:sp>
        <p:nvSpPr>
          <p:cNvPr id="3" name="Ellipsi 4">
            <a:extLst>
              <a:ext uri="{FF2B5EF4-FFF2-40B4-BE49-F238E27FC236}">
                <a16:creationId xmlns:a16="http://schemas.microsoft.com/office/drawing/2014/main" id="{E9F97992-1EA9-4124-A2C9-646FEE51E246}"/>
              </a:ext>
            </a:extLst>
          </p:cNvPr>
          <p:cNvSpPr/>
          <p:nvPr/>
        </p:nvSpPr>
        <p:spPr>
          <a:xfrm>
            <a:off x="5760000" y="72000"/>
            <a:ext cx="4392000" cy="24451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gradFill>
            <a:gsLst>
              <a:gs pos="0">
                <a:srgbClr val="2A69A2"/>
              </a:gs>
              <a:gs pos="100000">
                <a:srgbClr val="9DC3E6"/>
              </a:gs>
            </a:gsLst>
            <a:lin ang="16200000"/>
          </a:gradFill>
          <a:ln w="0">
            <a:solidFill>
              <a:srgbClr val="002060"/>
            </a:solidFill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br>
              <a:rPr lang="fi-FI" sz="1400" b="1" i="0" u="sng" strike="noStrike" kern="1200" spc="0">
                <a:ln>
                  <a:noFill/>
                </a:ln>
                <a:solidFill>
                  <a:srgbClr val="FFFFFF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sng" strike="noStrike" kern="1200" spc="0">
                <a:ln>
                  <a:noFill/>
                </a:ln>
                <a:solidFill>
                  <a:srgbClr val="FFFFFF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  <a:t>   Tammikuu 1. kokous               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Edellisen vuoden katsaus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  Alkavan vuoden suunnittelua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      Kehitysideat , kärkinostot            Määrä- ja kehitysrahat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Budjetointia           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    Strategiaa toimintaan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Vuoden teema       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          Yhteistoiminta, messut         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endParaRPr lang="fi-FI" sz="1400" b="1" i="0" u="none" strike="noStrike" kern="1200" spc="0">
              <a:ln>
                <a:noFill/>
              </a:ln>
              <a:solidFill>
                <a:srgbClr val="FFFFFF"/>
              </a:solidFill>
              <a:latin typeface="Calibri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Ellipsi 5">
            <a:extLst>
              <a:ext uri="{FF2B5EF4-FFF2-40B4-BE49-F238E27FC236}">
                <a16:creationId xmlns:a16="http://schemas.microsoft.com/office/drawing/2014/main" id="{0EB7C07A-D896-4322-AB43-C6D4673EA621}"/>
              </a:ext>
            </a:extLst>
          </p:cNvPr>
          <p:cNvSpPr/>
          <p:nvPr/>
        </p:nvSpPr>
        <p:spPr>
          <a:xfrm>
            <a:off x="6768000" y="2517120"/>
            <a:ext cx="3384000" cy="1944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gradFill>
            <a:gsLst>
              <a:gs pos="0">
                <a:srgbClr val="AB8100"/>
              </a:gs>
              <a:gs pos="100000">
                <a:srgbClr val="FFD966"/>
              </a:gs>
            </a:gsLst>
            <a:lin ang="16200000"/>
          </a:gradFill>
          <a:ln w="0">
            <a:solidFill>
              <a:srgbClr val="FFFF00"/>
            </a:solidFill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br>
              <a:rPr lang="fi-FI" sz="1400" b="1" i="0" u="sng" strike="noStrike" kern="1200" spc="0">
                <a:ln>
                  <a:noFill/>
                </a:ln>
                <a:solidFill>
                  <a:srgbClr val="FF0000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sng" strike="noStrike" kern="1200" spc="0">
                <a:ln>
                  <a:noFill/>
                </a:ln>
                <a:solidFill>
                  <a:srgbClr val="FF0000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  <a:t>Maaliskuu 2. kokous           </a:t>
            </a:r>
            <a:br>
              <a:rPr lang="fi-FI" sz="1400" b="1" i="0" u="sng" strike="noStrike" kern="1200" spc="0">
                <a:ln>
                  <a:noFill/>
                </a:ln>
                <a:solidFill>
                  <a:srgbClr val="FF0000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Arial" pitchFamily="2"/>
              </a:rPr>
              <a:t>Päätökset Mökki messut   Kulttuuribussi     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Arial" pitchFamily="2"/>
              </a:rPr>
              <a:t>Raadin toimintakausi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Arial" pitchFamily="2"/>
              </a:rPr>
              <a:t>    Jäsenten jatko, kartoitus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Arial" pitchFamily="2"/>
              </a:rPr>
              <a:t>Lehtijulkaisut      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0000"/>
                </a:solidFill>
                <a:latin typeface="Calibri" pitchFamily="18"/>
                <a:ea typeface="Microsoft YaHei" pitchFamily="2"/>
                <a:cs typeface="Arial" pitchFamily="2"/>
              </a:rPr>
              <a:t>    Muut ajankohtaiset asiat               </a:t>
            </a:r>
          </a:p>
        </p:txBody>
      </p:sp>
      <p:sp>
        <p:nvSpPr>
          <p:cNvPr id="5" name="Ellipsi 6">
            <a:extLst>
              <a:ext uri="{FF2B5EF4-FFF2-40B4-BE49-F238E27FC236}">
                <a16:creationId xmlns:a16="http://schemas.microsoft.com/office/drawing/2014/main" id="{26742491-45B0-4ECC-9DFF-7767CB53DE43}"/>
              </a:ext>
            </a:extLst>
          </p:cNvPr>
          <p:cNvSpPr/>
          <p:nvPr/>
        </p:nvSpPr>
        <p:spPr>
          <a:xfrm>
            <a:off x="5040000" y="4536000"/>
            <a:ext cx="3888000" cy="201599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gradFill>
            <a:gsLst>
              <a:gs pos="0">
                <a:srgbClr val="4B7430"/>
              </a:gs>
              <a:gs pos="100000">
                <a:srgbClr val="A9D18E"/>
              </a:gs>
            </a:gsLst>
            <a:lin ang="16200000"/>
          </a:gradFill>
          <a:ln w="0">
            <a:solidFill>
              <a:srgbClr val="002060"/>
            </a:solidFill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1" i="0" u="sng" strike="noStrike" kern="1200" spc="0">
                <a:ln>
                  <a:noFill/>
                </a:ln>
                <a:solidFill>
                  <a:srgbClr val="FFFFFF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  <a:t>Toukokuu 3.kokous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Uusi raati 2-vuotiskaudelle;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henkilövalinnat     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Raadin itsearviointi               Kesätapahtumat 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  Ajankohtaiset asiat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    </a:t>
            </a:r>
          </a:p>
        </p:txBody>
      </p:sp>
      <p:sp>
        <p:nvSpPr>
          <p:cNvPr id="6" name="Ellipsi 7">
            <a:extLst>
              <a:ext uri="{FF2B5EF4-FFF2-40B4-BE49-F238E27FC236}">
                <a16:creationId xmlns:a16="http://schemas.microsoft.com/office/drawing/2014/main" id="{4E62E9C9-6D04-45D6-B798-8F3C24E1D1C4}"/>
              </a:ext>
            </a:extLst>
          </p:cNvPr>
          <p:cNvSpPr/>
          <p:nvPr/>
        </p:nvSpPr>
        <p:spPr>
          <a:xfrm>
            <a:off x="72000" y="4176000"/>
            <a:ext cx="4176000" cy="23760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gradFill>
            <a:gsLst>
              <a:gs pos="0">
                <a:srgbClr val="B0500F"/>
              </a:gs>
              <a:gs pos="100000">
                <a:srgbClr val="F4B183"/>
              </a:gs>
            </a:gsLst>
            <a:lin ang="16200000"/>
          </a:gradFill>
          <a:ln w="0">
            <a:solidFill>
              <a:srgbClr val="002060"/>
            </a:solidFill>
            <a:prstDash val="solid"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1" i="0" u="sng" strike="noStrike" kern="1200" spc="0">
                <a:ln>
                  <a:noFill/>
                </a:ln>
                <a:solidFill>
                  <a:srgbClr val="FFFFFF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  <a:t>Syyskuu 4.   </a:t>
            </a:r>
            <a:br>
              <a:rPr lang="fi-FI" sz="1400" b="1" i="0" u="sng" strike="noStrike" kern="1200" spc="0">
                <a:ln>
                  <a:noFill/>
                </a:ln>
                <a:solidFill>
                  <a:srgbClr val="FFFFFF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Toteutunut kesä katsaus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Loppuvuoden suunnittelu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  Osallistuminen loppuvuoden kylätapahtumiin (konsertti, joulupuuro)                             </a:t>
            </a:r>
            <a:br>
              <a:rPr lang="fi-FI" sz="13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endParaRPr lang="fi-FI" sz="1300" b="1" i="0" u="none" strike="noStrike" kern="1200" spc="0">
              <a:ln>
                <a:noFill/>
              </a:ln>
              <a:solidFill>
                <a:srgbClr val="FFFFFF"/>
              </a:solidFill>
              <a:latin typeface="Calibri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Ellipsi 9">
            <a:extLst>
              <a:ext uri="{FF2B5EF4-FFF2-40B4-BE49-F238E27FC236}">
                <a16:creationId xmlns:a16="http://schemas.microsoft.com/office/drawing/2014/main" id="{92420EC6-6FE4-42A2-A699-9CEEB4A996BC}"/>
              </a:ext>
            </a:extLst>
          </p:cNvPr>
          <p:cNvSpPr/>
          <p:nvPr/>
        </p:nvSpPr>
        <p:spPr>
          <a:xfrm>
            <a:off x="288000" y="222480"/>
            <a:ext cx="3528000" cy="20815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*/ 5419351 1 1725033"/>
              <a:gd name="f6" fmla="*/ 10800 10800 1"/>
              <a:gd name="f7" fmla="+- 0 0 0"/>
              <a:gd name="f8" fmla="+- 0 0 360"/>
              <a:gd name="f9" fmla="val 10800"/>
              <a:gd name="f10" fmla="*/ f3 1 21600"/>
              <a:gd name="f11" fmla="*/ f4 1 21600"/>
              <a:gd name="f12" fmla="*/ 0 f5 1"/>
              <a:gd name="f13" fmla="*/ f7 f0 1"/>
              <a:gd name="f14" fmla="*/ f8 f0 1"/>
              <a:gd name="f15" fmla="*/ 3163 f10 1"/>
              <a:gd name="f16" fmla="*/ 18437 f10 1"/>
              <a:gd name="f17" fmla="*/ 18437 f11 1"/>
              <a:gd name="f18" fmla="*/ 3163 f11 1"/>
              <a:gd name="f19" fmla="*/ f12 1 f2"/>
              <a:gd name="f20" fmla="*/ f13 1 f2"/>
              <a:gd name="f21" fmla="*/ f14 1 f2"/>
              <a:gd name="f22" fmla="*/ 10800 f10 1"/>
              <a:gd name="f23" fmla="*/ 0 f11 1"/>
              <a:gd name="f24" fmla="*/ 0 f10 1"/>
              <a:gd name="f25" fmla="*/ 10800 f11 1"/>
              <a:gd name="f26" fmla="*/ 21600 f11 1"/>
              <a:gd name="f27" fmla="*/ 21600 f10 1"/>
              <a:gd name="f28" fmla="+- 0 0 f19"/>
              <a:gd name="f29" fmla="+- f20 0 f1"/>
              <a:gd name="f30" fmla="+- f21 0 f1"/>
              <a:gd name="f31" fmla="*/ f28 f0 1"/>
              <a:gd name="f32" fmla="+- f30 0 f29"/>
              <a:gd name="f33" fmla="*/ f31 1 f5"/>
              <a:gd name="f34" fmla="+- f33 0 f1"/>
              <a:gd name="f35" fmla="cos 1 f34"/>
              <a:gd name="f36" fmla="sin 1 f34"/>
              <a:gd name="f37" fmla="+- 0 0 f35"/>
              <a:gd name="f38" fmla="+- 0 0 f36"/>
              <a:gd name="f39" fmla="*/ 10800 f37 1"/>
              <a:gd name="f40" fmla="*/ 10800 f38 1"/>
              <a:gd name="f41" fmla="*/ f39 f39 1"/>
              <a:gd name="f42" fmla="*/ f40 f40 1"/>
              <a:gd name="f43" fmla="+- f41 f42 0"/>
              <a:gd name="f44" fmla="sqrt f43"/>
              <a:gd name="f45" fmla="*/ f6 1 f44"/>
              <a:gd name="f46" fmla="*/ f37 f45 1"/>
              <a:gd name="f47" fmla="*/ f38 f45 1"/>
              <a:gd name="f48" fmla="+- 10800 0 f46"/>
              <a:gd name="f49" fmla="+- 10800 0 f47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22" y="f23"/>
              </a:cxn>
              <a:cxn ang="f29">
                <a:pos x="f15" y="f18"/>
              </a:cxn>
              <a:cxn ang="f29">
                <a:pos x="f24" y="f25"/>
              </a:cxn>
              <a:cxn ang="f29">
                <a:pos x="f15" y="f17"/>
              </a:cxn>
              <a:cxn ang="f29">
                <a:pos x="f22" y="f26"/>
              </a:cxn>
              <a:cxn ang="f29">
                <a:pos x="f16" y="f17"/>
              </a:cxn>
              <a:cxn ang="f29">
                <a:pos x="f27" y="f25"/>
              </a:cxn>
              <a:cxn ang="f29">
                <a:pos x="f16" y="f18"/>
              </a:cxn>
            </a:cxnLst>
            <a:rect l="f15" t="f18" r="f16" b="f17"/>
            <a:pathLst>
              <a:path w="21600" h="21600">
                <a:moveTo>
                  <a:pt x="f48" y="f49"/>
                </a:moveTo>
                <a:arcTo wR="f9" hR="f9" stAng="f29" swAng="f32"/>
                <a:close/>
              </a:path>
            </a:pathLst>
          </a:custGeom>
          <a:solidFill>
            <a:srgbClr val="FF0000"/>
          </a:solidFill>
          <a:ln w="12600">
            <a:solidFill>
              <a:srgbClr val="43729D"/>
            </a:solidFill>
            <a:prstDash val="solid"/>
            <a:miter/>
          </a:ln>
        </p:spPr>
        <p:txBody>
          <a:bodyPr vert="horz" wrap="square" lIns="90000" tIns="45000" rIns="90000" bIns="450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1" i="0" u="sng" strike="noStrike" kern="1200" spc="0">
                <a:ln>
                  <a:noFill/>
                </a:ln>
                <a:solidFill>
                  <a:srgbClr val="FFFFFF"/>
                </a:solidFill>
                <a:uFillTx/>
                <a:latin typeface="Calibri" pitchFamily="18"/>
                <a:ea typeface="Microsoft YaHei" pitchFamily="2"/>
                <a:cs typeface="Arial" pitchFamily="2"/>
              </a:rPr>
              <a:t>Marras - Joulukuu 5. kokous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Raadin kiittäminen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Joulun ajan tapahtumat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Ajankohtaiset              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  <a:t> Vuoden päätöskokous           </a:t>
            </a:r>
            <a:br>
              <a:rPr lang="fi-FI" sz="1400" b="1" i="0" u="none" strike="noStrike" kern="1200" spc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Microsoft YaHei" pitchFamily="2"/>
                <a:cs typeface="Arial" pitchFamily="2"/>
              </a:rPr>
            </a:br>
            <a:endParaRPr lang="fi-FI" sz="1400" b="1" i="0" u="none" strike="noStrike" kern="1200" spc="0">
              <a:ln>
                <a:noFill/>
              </a:ln>
              <a:solidFill>
                <a:srgbClr val="FFFFFF"/>
              </a:solidFill>
              <a:latin typeface="Calibri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Tekstiruutu 10">
            <a:extLst>
              <a:ext uri="{FF2B5EF4-FFF2-40B4-BE49-F238E27FC236}">
                <a16:creationId xmlns:a16="http://schemas.microsoft.com/office/drawing/2014/main" id="{2D6BCEBA-BD69-48CB-B80F-47CA6DE11239}"/>
              </a:ext>
            </a:extLst>
          </p:cNvPr>
          <p:cNvSpPr/>
          <p:nvPr/>
        </p:nvSpPr>
        <p:spPr>
          <a:xfrm>
            <a:off x="3348360" y="946080"/>
            <a:ext cx="45360" cy="276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i-FI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9" name="Suora yhdysviiva 20">
            <a:extLst>
              <a:ext uri="{FF2B5EF4-FFF2-40B4-BE49-F238E27FC236}">
                <a16:creationId xmlns:a16="http://schemas.microsoft.com/office/drawing/2014/main" id="{453D1342-736D-438D-B0EF-6AB3515BF2F3}"/>
              </a:ext>
            </a:extLst>
          </p:cNvPr>
          <p:cNvSpPr/>
          <p:nvPr/>
        </p:nvSpPr>
        <p:spPr>
          <a:xfrm>
            <a:off x="4091400" y="1800000"/>
            <a:ext cx="598320" cy="640800"/>
          </a:xfrm>
          <a:prstGeom prst="line">
            <a:avLst/>
          </a:prstGeom>
          <a:noFill/>
          <a:ln w="6480">
            <a:solidFill>
              <a:srgbClr val="5B9BD5"/>
            </a:solidFill>
            <a:prstDash val="solid"/>
            <a:miter/>
          </a:ln>
        </p:spPr>
        <p:txBody>
          <a:bodyPr vert="horz" wrap="square" lIns="90000" tIns="45000" rIns="90000" bIns="45000" anchor="ctr" anchorCtr="1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i-FI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0" name="Suora yhdysviiva 9">
            <a:extLst>
              <a:ext uri="{FF2B5EF4-FFF2-40B4-BE49-F238E27FC236}">
                <a16:creationId xmlns:a16="http://schemas.microsoft.com/office/drawing/2014/main" id="{07D43630-6748-4C7E-AB21-33598866239B}"/>
              </a:ext>
            </a:extLst>
          </p:cNvPr>
          <p:cNvSpPr/>
          <p:nvPr/>
        </p:nvSpPr>
        <p:spPr>
          <a:xfrm flipH="1" flipV="1">
            <a:off x="3816000" y="1584000"/>
            <a:ext cx="360000" cy="288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i-FI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1" name="Suora yhdysviiva 10">
            <a:extLst>
              <a:ext uri="{FF2B5EF4-FFF2-40B4-BE49-F238E27FC236}">
                <a16:creationId xmlns:a16="http://schemas.microsoft.com/office/drawing/2014/main" id="{2EC0476A-859C-4F74-88B1-5A035EEE1D46}"/>
              </a:ext>
            </a:extLst>
          </p:cNvPr>
          <p:cNvSpPr/>
          <p:nvPr/>
        </p:nvSpPr>
        <p:spPr>
          <a:xfrm flipH="1" flipV="1">
            <a:off x="6539400" y="3168000"/>
            <a:ext cx="372600" cy="143999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i-FI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2" name="Suora yhdysviiva 11">
            <a:extLst>
              <a:ext uri="{FF2B5EF4-FFF2-40B4-BE49-F238E27FC236}">
                <a16:creationId xmlns:a16="http://schemas.microsoft.com/office/drawing/2014/main" id="{5E3126B6-FA8E-4874-95E1-F79ADC7691A8}"/>
              </a:ext>
            </a:extLst>
          </p:cNvPr>
          <p:cNvSpPr/>
          <p:nvPr/>
        </p:nvSpPr>
        <p:spPr>
          <a:xfrm flipV="1">
            <a:off x="1440000" y="3671999"/>
            <a:ext cx="1584000" cy="576001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i-FI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3" name="Suora yhdysviiva 12">
            <a:extLst>
              <a:ext uri="{FF2B5EF4-FFF2-40B4-BE49-F238E27FC236}">
                <a16:creationId xmlns:a16="http://schemas.microsoft.com/office/drawing/2014/main" id="{9F6F4116-A877-40B7-A6EA-07AF21B1D7AB}"/>
              </a:ext>
            </a:extLst>
          </p:cNvPr>
          <p:cNvSpPr/>
          <p:nvPr/>
        </p:nvSpPr>
        <p:spPr>
          <a:xfrm flipV="1">
            <a:off x="4689720" y="936000"/>
            <a:ext cx="1142280" cy="864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i-FI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14" name="Suora yhdysviiva 13">
            <a:extLst>
              <a:ext uri="{FF2B5EF4-FFF2-40B4-BE49-F238E27FC236}">
                <a16:creationId xmlns:a16="http://schemas.microsoft.com/office/drawing/2014/main" id="{3FD370B5-D9CE-4147-A4A2-98472366FF92}"/>
              </a:ext>
            </a:extLst>
          </p:cNvPr>
          <p:cNvSpPr/>
          <p:nvPr/>
        </p:nvSpPr>
        <p:spPr>
          <a:xfrm flipH="1" flipV="1">
            <a:off x="5976000" y="3888000"/>
            <a:ext cx="1007999" cy="648000"/>
          </a:xfrm>
          <a:prstGeom prst="line">
            <a:avLst/>
          </a:prstGeom>
          <a:noFill/>
          <a:ln w="0">
            <a:solidFill>
              <a:srgbClr val="000000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i-FI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EFABE52F94C084BAE72F37DA6CFB9C1" ma:contentTypeVersion="15" ma:contentTypeDescription="Luo uusi asiakirja." ma:contentTypeScope="" ma:versionID="b0ac65a2978758945d04440617c71a59">
  <xsd:schema xmlns:xsd="http://www.w3.org/2001/XMLSchema" xmlns:xs="http://www.w3.org/2001/XMLSchema" xmlns:p="http://schemas.microsoft.com/office/2006/metadata/properties" xmlns:ns1="http://schemas.microsoft.com/sharepoint/v3" xmlns:ns3="cb51b0cb-9d34-4180-b72a-49dbe5cb8e6a" xmlns:ns4="f69bba8d-8be0-4cf5-8a06-27465fb72784" targetNamespace="http://schemas.microsoft.com/office/2006/metadata/properties" ma:root="true" ma:fieldsID="39fdc53a5ff671e761e07006678da4dd" ns1:_="" ns3:_="" ns4:_="">
    <xsd:import namespace="http://schemas.microsoft.com/sharepoint/v3"/>
    <xsd:import namespace="cb51b0cb-9d34-4180-b72a-49dbe5cb8e6a"/>
    <xsd:import namespace="f69bba8d-8be0-4cf5-8a06-27465fb7278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51b0cb-9d34-4180-b72a-49dbe5cb8e6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9bba8d-8be0-4cf5-8a06-27465fb727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C34C69C-6260-4A9D-BB54-C595CB5FA8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b51b0cb-9d34-4180-b72a-49dbe5cb8e6a"/>
    <ds:schemaRef ds:uri="f69bba8d-8be0-4cf5-8a06-27465fb727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BD7A05-AE5D-4950-A976-02D82EB76A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BF9DBD-1395-4470-8826-227862035485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f69bba8d-8be0-4cf5-8a06-27465fb72784"/>
    <ds:schemaRef ds:uri="cb51b0cb-9d34-4180-b72a-49dbe5cb8e6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23</Words>
  <Application>Microsoft Office PowerPoint</Application>
  <PresentationFormat>Laajakuva</PresentationFormat>
  <Paragraphs>12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Oletus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Jokela Liisa</dc:creator>
  <cp:lastModifiedBy>Jokela Liisa</cp:lastModifiedBy>
  <cp:revision>11</cp:revision>
  <cp:lastPrinted>2021-01-14T14:38:42Z</cp:lastPrinted>
  <dcterms:modified xsi:type="dcterms:W3CDTF">2021-01-21T08:54:39Z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0x0101004EFABE52F94C084BAE72F37DA6CFB9C1</vt:lpwstr>
  </property>
</Properties>
</file>